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9" r:id="rId4"/>
    <p:sldId id="287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8" r:id="rId1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D4D4D"/>
    <a:srgbClr val="B92D14"/>
    <a:srgbClr val="35759D"/>
    <a:srgbClr val="35B19D"/>
    <a:srgbClr val="E8E8E8"/>
    <a:srgbClr val="4B9600"/>
    <a:srgbClr val="366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536" autoAdjust="0"/>
    <p:restoredTop sz="95596" autoAdjust="0"/>
  </p:normalViewPr>
  <p:slideViewPr>
    <p:cSldViewPr>
      <p:cViewPr>
        <p:scale>
          <a:sx n="70" d="100"/>
          <a:sy n="70" d="100"/>
        </p:scale>
        <p:origin x="-151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D110DB-B2C3-484B-B832-E01FECF967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7435AD-5961-4241-8822-87E3224DB9F1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483096-F57D-4983-A2E0-1227BBFEA58F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F15FB9-7D82-41BF-8C8E-E253DBE05FBF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09600" y="4538663"/>
            <a:ext cx="8382000" cy="12954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000000"/>
                </a:solidFill>
              </a:rPr>
              <a:t>PEMANGGANG SOSEJ SURIA</a:t>
            </a:r>
            <a:endParaRPr lang="ru-RU" sz="4400" b="1" dirty="0">
              <a:solidFill>
                <a:srgbClr val="000000"/>
              </a:solidFill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429000"/>
            <a:ext cx="6829425" cy="1371600"/>
          </a:xfrm>
        </p:spPr>
        <p:txBody>
          <a:bodyPr/>
          <a:lstStyle/>
          <a:p>
            <a:r>
              <a:rPr lang="en-US" sz="2300" b="1" dirty="0" smtClean="0">
                <a:solidFill>
                  <a:srgbClr val="000000"/>
                </a:solidFill>
              </a:rPr>
              <a:t>BENGKEL TENAGA BOLEH BARU DAN KECEKAPAN TENAGA</a:t>
            </a:r>
          </a:p>
          <a:p>
            <a:r>
              <a:rPr lang="en-US" sz="2300" b="1" dirty="0" smtClean="0">
                <a:solidFill>
                  <a:srgbClr val="000000"/>
                </a:solidFill>
              </a:rPr>
              <a:t>KOKURIKULUM KUMPULAN B</a:t>
            </a:r>
            <a:endParaRPr lang="ru-RU" sz="23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5181600"/>
            <a:ext cx="7315200" cy="13716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00"/>
                </a:solidFill>
              </a:rPr>
              <a:t>Cucuk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dawai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ke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dalam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sosej</a:t>
            </a:r>
            <a:r>
              <a:rPr lang="en-US" b="1" dirty="0" smtClean="0">
                <a:solidFill>
                  <a:srgbClr val="000000"/>
                </a:solidFill>
              </a:rPr>
              <a:t>.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3075" name="Picture 3" descr="F:\TENAGA BARU BOLEH DIPERBAHARUI\Pict\DSCN04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106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4648200"/>
            <a:ext cx="7315200" cy="1981200"/>
          </a:xfrm>
        </p:spPr>
        <p:txBody>
          <a:bodyPr/>
          <a:lstStyle/>
          <a:p>
            <a:r>
              <a:rPr lang="en-US" sz="2400" b="1" dirty="0" err="1" smtClean="0">
                <a:solidFill>
                  <a:srgbClr val="000000"/>
                </a:solidFill>
              </a:rPr>
              <a:t>Letakkan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kotak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dengan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sosej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dibawah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sinaran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matahari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  <a:endParaRPr lang="en-US" sz="2400" b="1" dirty="0">
              <a:solidFill>
                <a:srgbClr val="000000"/>
              </a:solidFill>
            </a:endParaRPr>
          </a:p>
          <a:p>
            <a:r>
              <a:rPr lang="en-US" sz="2400" b="1" dirty="0" smtClean="0">
                <a:solidFill>
                  <a:srgbClr val="000000"/>
                </a:solidFill>
              </a:rPr>
              <a:t>(</a:t>
            </a:r>
            <a:r>
              <a:rPr lang="en-US" sz="2400" b="1" dirty="0" err="1" smtClean="0">
                <a:solidFill>
                  <a:srgbClr val="000000"/>
                </a:solidFill>
              </a:rPr>
              <a:t>sosej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akan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masak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dalam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masa</a:t>
            </a:r>
            <a:r>
              <a:rPr lang="en-US" sz="2400" b="1" dirty="0" smtClean="0">
                <a:solidFill>
                  <a:srgbClr val="000000"/>
                </a:solidFill>
              </a:rPr>
              <a:t> 20 </a:t>
            </a:r>
            <a:r>
              <a:rPr lang="en-US" sz="2400" b="1" dirty="0" err="1" smtClean="0">
                <a:solidFill>
                  <a:srgbClr val="000000"/>
                </a:solidFill>
              </a:rPr>
              <a:t>minit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jika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cuaca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panas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terik</a:t>
            </a:r>
            <a:r>
              <a:rPr lang="en-US" sz="2400" b="1" dirty="0" smtClean="0">
                <a:solidFill>
                  <a:srgbClr val="000000"/>
                </a:solidFill>
              </a:rPr>
              <a:t>)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1026" name="Picture 2" descr="F:\TENAGA BARU BOLEH DIPERBAHARUI\Pict\DSCN0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7630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152400"/>
            <a:ext cx="7340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81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SEKIAN DARI KAMI…</a:t>
            </a:r>
            <a:endParaRPr lang="en-US" sz="5400" b="1" cap="none" spc="0" dirty="0">
              <a:ln w="381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0" y="655638"/>
            <a:ext cx="6248400" cy="715962"/>
          </a:xfrm>
        </p:spPr>
        <p:txBody>
          <a:bodyPr/>
          <a:lstStyle/>
          <a:p>
            <a:pPr algn="ctr"/>
            <a:r>
              <a:rPr lang="en-US" sz="4000" u="sng" dirty="0" smtClean="0">
                <a:solidFill>
                  <a:srgbClr val="000000"/>
                </a:solidFill>
                <a:latin typeface="Arial Black" pitchFamily="34" charset="0"/>
              </a:rPr>
              <a:t>PENGENALAN</a:t>
            </a:r>
            <a:endParaRPr lang="ru-RU" sz="4000" u="sng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0" y="1600200"/>
            <a:ext cx="6324600" cy="4191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z="20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Sinar</a:t>
            </a:r>
            <a:r>
              <a:rPr lang="en-US" altLang="ko-KR" sz="2000" dirty="0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 </a:t>
            </a:r>
            <a:r>
              <a:rPr lang="en-US" altLang="ko-KR" sz="20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suria</a:t>
            </a:r>
            <a:r>
              <a:rPr lang="en-US" altLang="ko-KR" sz="2000" dirty="0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 </a:t>
            </a:r>
            <a:r>
              <a:rPr lang="en-US" altLang="ko-KR" sz="20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adalah</a:t>
            </a:r>
            <a:r>
              <a:rPr lang="en-US" altLang="ko-KR" sz="2000" dirty="0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 </a:t>
            </a:r>
            <a:r>
              <a:rPr lang="en-US" altLang="ko-KR" sz="20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tenaga</a:t>
            </a:r>
            <a:r>
              <a:rPr lang="en-US" altLang="ko-KR" sz="2000" dirty="0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 yang </a:t>
            </a:r>
            <a:r>
              <a:rPr lang="en-US" altLang="ko-KR" sz="20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diperbaharui</a:t>
            </a:r>
            <a:r>
              <a:rPr lang="en-US" altLang="ko-KR" sz="2000" dirty="0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.</a:t>
            </a:r>
            <a:endParaRPr lang="en-US" altLang="ko-KR" sz="2000" dirty="0">
              <a:solidFill>
                <a:srgbClr val="000000"/>
              </a:solidFill>
              <a:latin typeface="Arial Black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2000" dirty="0">
              <a:solidFill>
                <a:srgbClr val="000000"/>
              </a:solidFill>
              <a:latin typeface="Arial Black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0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Sinar</a:t>
            </a:r>
            <a:r>
              <a:rPr lang="en-US" altLang="ko-KR" sz="2000" dirty="0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 </a:t>
            </a:r>
            <a:r>
              <a:rPr lang="en-US" altLang="ko-KR" sz="20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suria</a:t>
            </a:r>
            <a:r>
              <a:rPr lang="en-US" altLang="ko-KR" sz="2000" dirty="0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 </a:t>
            </a:r>
            <a:r>
              <a:rPr lang="en-US" altLang="ko-KR" sz="20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adalah</a:t>
            </a:r>
            <a:r>
              <a:rPr lang="en-US" altLang="ko-KR" sz="2000" dirty="0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 </a:t>
            </a:r>
            <a:r>
              <a:rPr lang="en-US" altLang="ko-KR" sz="20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tenaga</a:t>
            </a:r>
            <a:r>
              <a:rPr lang="en-US" altLang="ko-KR" sz="2000" dirty="0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 </a:t>
            </a:r>
            <a:r>
              <a:rPr lang="en-US" altLang="ko-KR" sz="20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semulajadi</a:t>
            </a:r>
            <a:r>
              <a:rPr lang="en-US" altLang="ko-KR" sz="2000" dirty="0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 </a:t>
            </a:r>
            <a:r>
              <a:rPr lang="en-US" altLang="ko-KR" sz="20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dan</a:t>
            </a:r>
            <a:r>
              <a:rPr lang="en-US" altLang="ko-KR" sz="2000" dirty="0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 </a:t>
            </a:r>
            <a:r>
              <a:rPr lang="en-US" altLang="ko-KR" sz="20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tidak</a:t>
            </a:r>
            <a:r>
              <a:rPr lang="en-US" altLang="ko-KR" sz="2000" dirty="0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 </a:t>
            </a:r>
            <a:r>
              <a:rPr lang="en-US" altLang="ko-KR" sz="20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mencemarkan</a:t>
            </a:r>
            <a:r>
              <a:rPr lang="en-US" altLang="ko-KR" sz="2000" dirty="0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 </a:t>
            </a:r>
            <a:r>
              <a:rPr lang="en-US" altLang="ko-KR" sz="20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alam</a:t>
            </a:r>
            <a:r>
              <a:rPr lang="en-US" altLang="ko-KR" sz="2000" dirty="0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. </a:t>
            </a:r>
            <a:endParaRPr lang="en-US" altLang="ko-KR" sz="2000" dirty="0">
              <a:solidFill>
                <a:srgbClr val="000000"/>
              </a:solidFill>
              <a:latin typeface="Arial Black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2000" dirty="0">
              <a:solidFill>
                <a:srgbClr val="000000"/>
              </a:solidFill>
              <a:latin typeface="Arial Black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0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Sinar</a:t>
            </a:r>
            <a:r>
              <a:rPr lang="en-US" altLang="ko-KR" sz="2000" dirty="0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 </a:t>
            </a:r>
            <a:r>
              <a:rPr lang="en-US" altLang="ko-KR" sz="20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suria</a:t>
            </a:r>
            <a:r>
              <a:rPr lang="en-US" altLang="ko-KR" sz="2000" dirty="0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 </a:t>
            </a:r>
            <a:r>
              <a:rPr lang="en-US" altLang="ko-KR" sz="20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adalah</a:t>
            </a:r>
            <a:r>
              <a:rPr lang="en-US" altLang="ko-KR" sz="2000" dirty="0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 </a:t>
            </a:r>
            <a:r>
              <a:rPr lang="en-US" altLang="ko-KR" sz="20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tenaga</a:t>
            </a:r>
            <a:r>
              <a:rPr lang="en-US" altLang="ko-KR" sz="2000" dirty="0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 yang </a:t>
            </a:r>
            <a:r>
              <a:rPr lang="en-US" altLang="ko-KR" sz="20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berkekalan</a:t>
            </a:r>
            <a:r>
              <a:rPr lang="en-US" altLang="ko-KR" sz="2000" dirty="0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 </a:t>
            </a:r>
            <a:r>
              <a:rPr lang="en-US" altLang="ko-KR" sz="20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dan</a:t>
            </a:r>
            <a:r>
              <a:rPr lang="en-US" altLang="ko-KR" sz="2000" dirty="0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 </a:t>
            </a:r>
            <a:r>
              <a:rPr lang="en-US" altLang="ko-KR" sz="20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tidak</a:t>
            </a:r>
            <a:r>
              <a:rPr lang="en-US" altLang="ko-KR" sz="2000" dirty="0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 </a:t>
            </a:r>
            <a:r>
              <a:rPr lang="en-US" altLang="ko-KR" sz="20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akan</a:t>
            </a:r>
            <a:r>
              <a:rPr lang="en-US" altLang="ko-KR" sz="2000" dirty="0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 lupus </a:t>
            </a:r>
            <a:r>
              <a:rPr lang="en-US" altLang="ko-KR" sz="20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seperti</a:t>
            </a:r>
            <a:r>
              <a:rPr lang="en-US" altLang="ko-KR" sz="2000" dirty="0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 </a:t>
            </a:r>
            <a:r>
              <a:rPr lang="en-US" altLang="ko-KR" sz="20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tenaga</a:t>
            </a:r>
            <a:r>
              <a:rPr lang="en-US" altLang="ko-KR" sz="2000" dirty="0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 yang </a:t>
            </a:r>
            <a:r>
              <a:rPr lang="en-US" altLang="ko-KR" sz="20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sedia</a:t>
            </a:r>
            <a:r>
              <a:rPr lang="en-US" altLang="ko-KR" sz="2000" dirty="0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 </a:t>
            </a:r>
            <a:r>
              <a:rPr lang="en-US" altLang="ko-KR" sz="20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ada</a:t>
            </a:r>
            <a:r>
              <a:rPr lang="en-US" altLang="ko-KR" sz="2000" dirty="0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.</a:t>
            </a:r>
          </a:p>
          <a:p>
            <a:pPr>
              <a:lnSpc>
                <a:spcPct val="80000"/>
              </a:lnSpc>
            </a:pPr>
            <a:endParaRPr lang="en-US" sz="2000" dirty="0">
              <a:solidFill>
                <a:srgbClr val="000000"/>
              </a:solidFill>
              <a:latin typeface="Arial Black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Kerajang</a:t>
            </a:r>
            <a:r>
              <a:rPr lang="en-US" sz="2000" dirty="0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alumunium</a:t>
            </a:r>
            <a:r>
              <a:rPr lang="en-US" sz="2000" dirty="0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berfungsi</a:t>
            </a:r>
            <a:r>
              <a:rPr lang="en-US" sz="2000" dirty="0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untuk</a:t>
            </a:r>
            <a:r>
              <a:rPr lang="en-US" sz="2000" dirty="0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memantul</a:t>
            </a:r>
            <a:r>
              <a:rPr lang="en-US" sz="2000" dirty="0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dan</a:t>
            </a:r>
            <a:r>
              <a:rPr lang="en-US" sz="2000" dirty="0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menumpukan</a:t>
            </a:r>
            <a:r>
              <a:rPr lang="en-US" sz="2000" dirty="0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cahaya</a:t>
            </a:r>
            <a:r>
              <a:rPr lang="en-US" sz="2000" dirty="0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suria</a:t>
            </a:r>
            <a:r>
              <a:rPr lang="en-US" sz="2000" dirty="0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ke</a:t>
            </a:r>
            <a:r>
              <a:rPr lang="en-US" sz="2000" dirty="0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arah</a:t>
            </a:r>
            <a:r>
              <a:rPr lang="en-US" sz="2000" dirty="0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sosej</a:t>
            </a:r>
            <a:r>
              <a:rPr lang="en-US" sz="2000" dirty="0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.</a:t>
            </a:r>
          </a:p>
          <a:p>
            <a:pPr>
              <a:lnSpc>
                <a:spcPct val="80000"/>
              </a:lnSpc>
            </a:pPr>
            <a:endParaRPr lang="en-US" sz="2000" dirty="0">
              <a:solidFill>
                <a:srgbClr val="000000"/>
              </a:solidFill>
              <a:latin typeface="Arial Black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Projek</a:t>
            </a:r>
            <a:r>
              <a:rPr lang="en-US" sz="2000" dirty="0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ini</a:t>
            </a:r>
            <a:r>
              <a:rPr lang="en-US" sz="2000" dirty="0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sesuai</a:t>
            </a:r>
            <a:r>
              <a:rPr lang="en-US" sz="2000" dirty="0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dijalankan</a:t>
            </a:r>
            <a:r>
              <a:rPr lang="en-US" sz="2000" dirty="0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semasa</a:t>
            </a:r>
            <a:r>
              <a:rPr lang="en-US" sz="2000" dirty="0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aktiviti</a:t>
            </a:r>
            <a:r>
              <a:rPr lang="en-US" sz="2000" dirty="0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perkhemahan</a:t>
            </a:r>
            <a:r>
              <a:rPr lang="en-US" sz="2000" dirty="0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.</a:t>
            </a:r>
          </a:p>
          <a:p>
            <a:pPr>
              <a:lnSpc>
                <a:spcPct val="80000"/>
              </a:lnSpc>
            </a:pPr>
            <a:endParaRPr lang="en-US" sz="1800" dirty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1219200"/>
          </a:xfrm>
        </p:spPr>
        <p:txBody>
          <a:bodyPr/>
          <a:lstStyle/>
          <a:p>
            <a:pPr algn="ctr"/>
            <a:r>
              <a:rPr lang="en-US" sz="4000" u="sng" dirty="0" smtClean="0">
                <a:solidFill>
                  <a:srgbClr val="000000"/>
                </a:solidFill>
                <a:latin typeface="Arial Black" pitchFamily="34" charset="0"/>
              </a:rPr>
              <a:t>BAHAN-BAHAN YANG DIPERLUKAN</a:t>
            </a:r>
            <a:endParaRPr lang="en-US" sz="4000" u="sng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057400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z="2400" dirty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 </a:t>
            </a:r>
            <a:r>
              <a:rPr lang="en-US" altLang="ko-KR" sz="24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Kotak</a:t>
            </a:r>
            <a:r>
              <a:rPr lang="en-US" altLang="ko-KR" sz="2400" dirty="0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 </a:t>
            </a:r>
            <a:r>
              <a:rPr lang="en-US" altLang="ko-KR" sz="24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terbuang</a:t>
            </a:r>
            <a:endParaRPr lang="en-US" altLang="ko-KR" sz="2400" dirty="0">
              <a:solidFill>
                <a:srgbClr val="000000"/>
              </a:solidFill>
              <a:latin typeface="Arial Black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2400" dirty="0">
              <a:solidFill>
                <a:srgbClr val="000000"/>
              </a:solidFill>
              <a:latin typeface="Arial Black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4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Kerajang</a:t>
            </a:r>
            <a:r>
              <a:rPr lang="en-US" altLang="ko-KR" sz="2400" dirty="0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 </a:t>
            </a:r>
            <a:r>
              <a:rPr lang="en-US" altLang="ko-KR" sz="24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Aluminium</a:t>
            </a:r>
            <a:endParaRPr lang="en-US" altLang="ko-KR" sz="2400" dirty="0">
              <a:solidFill>
                <a:srgbClr val="000000"/>
              </a:solidFill>
              <a:latin typeface="Arial Black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2400" dirty="0">
              <a:solidFill>
                <a:srgbClr val="000000"/>
              </a:solidFill>
              <a:latin typeface="Arial Black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en-US" sz="24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Kadbod</a:t>
            </a:r>
            <a:endParaRPr lang="en-US" sz="2400" dirty="0" smtClean="0">
              <a:solidFill>
                <a:srgbClr val="000000"/>
              </a:solidFill>
              <a:latin typeface="Arial Black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sz="2400" dirty="0">
              <a:solidFill>
                <a:srgbClr val="000000"/>
              </a:solidFill>
              <a:latin typeface="Arial Black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en-US" sz="24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Gunting</a:t>
            </a:r>
            <a:r>
              <a:rPr lang="en-US" sz="2400" dirty="0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/ </a:t>
            </a:r>
            <a:r>
              <a:rPr lang="en-US" sz="24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Pisau</a:t>
            </a:r>
            <a:r>
              <a:rPr lang="en-US" sz="2400" dirty="0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Lipat</a:t>
            </a:r>
            <a:endParaRPr lang="en-US" sz="2400" dirty="0" smtClean="0">
              <a:solidFill>
                <a:srgbClr val="000000"/>
              </a:solidFill>
              <a:latin typeface="Arial Black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sz="2400" dirty="0">
              <a:solidFill>
                <a:srgbClr val="000000"/>
              </a:solidFill>
              <a:latin typeface="Arial Black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en-US" sz="24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Playar</a:t>
            </a:r>
            <a:r>
              <a:rPr lang="en-US" sz="2400" dirty="0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Kacip</a:t>
            </a:r>
            <a:endParaRPr lang="en-US" sz="2400" dirty="0" smtClean="0">
              <a:solidFill>
                <a:srgbClr val="000000"/>
              </a:solidFill>
              <a:latin typeface="Arial Black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sz="2400" dirty="0">
              <a:solidFill>
                <a:srgbClr val="000000"/>
              </a:solidFill>
              <a:latin typeface="Arial Black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en-US" sz="24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Sosej</a:t>
            </a:r>
            <a:endParaRPr lang="en-US" sz="2400" dirty="0" smtClean="0">
              <a:solidFill>
                <a:srgbClr val="000000"/>
              </a:solidFill>
              <a:latin typeface="Arial Black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sz="2400" dirty="0">
              <a:solidFill>
                <a:srgbClr val="000000"/>
              </a:solidFill>
              <a:latin typeface="Arial Black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en-US" sz="2400" dirty="0" err="1" smtClean="0">
                <a:solidFill>
                  <a:srgbClr val="000000"/>
                </a:solidFill>
                <a:latin typeface="Arial Black" pitchFamily="34" charset="0"/>
                <a:ea typeface="굴림" charset="-127"/>
              </a:rPr>
              <a:t>Gam</a:t>
            </a:r>
            <a:endParaRPr lang="en-US" sz="2400" dirty="0" smtClean="0">
              <a:solidFill>
                <a:srgbClr val="000000"/>
              </a:solidFill>
              <a:latin typeface="Arial Black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4D4D4D"/>
              </a:solidFill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4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715962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000000"/>
                </a:solidFill>
                <a:latin typeface="Arial Black" pitchFamily="34" charset="0"/>
              </a:rPr>
              <a:t>LANGKAH…</a:t>
            </a:r>
            <a:endParaRPr lang="en-US" b="1" u="sng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5105400"/>
            <a:ext cx="7315200" cy="9906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00"/>
                </a:solidFill>
              </a:rPr>
              <a:t>Buang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penutup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kotak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dan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potong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sisi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hadapan</a:t>
            </a:r>
            <a:r>
              <a:rPr lang="en-US" b="1" dirty="0" smtClean="0">
                <a:solidFill>
                  <a:srgbClr val="000000"/>
                </a:solidFill>
              </a:rPr>
              <a:t>.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172034" name="Picture 2" descr="C:\Users\enuser\Desktop\TENAGA BARU BOLEH DIPERBAHARUI\DSCN04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80772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4876800"/>
            <a:ext cx="7315200" cy="14478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00"/>
                </a:solidFill>
              </a:rPr>
              <a:t>Sediakan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kadbod</a:t>
            </a:r>
            <a:r>
              <a:rPr lang="en-US" b="1" dirty="0" smtClean="0">
                <a:solidFill>
                  <a:srgbClr val="000000"/>
                </a:solidFill>
              </a:rPr>
              <a:t> yang </a:t>
            </a:r>
            <a:r>
              <a:rPr lang="en-US" b="1" dirty="0" err="1" smtClean="0">
                <a:solidFill>
                  <a:srgbClr val="000000"/>
                </a:solidFill>
              </a:rPr>
              <a:t>ukuran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sisinya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sama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panjang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dengan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garisan</a:t>
            </a:r>
            <a:r>
              <a:rPr lang="en-US" b="1" dirty="0" smtClean="0">
                <a:solidFill>
                  <a:srgbClr val="000000"/>
                </a:solidFill>
              </a:rPr>
              <a:t> parabola.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173058" name="Picture 2" descr="C:\Users\enuser\Desktop\TENAGA BARU BOLEH DIPERBAHARUI\DSCN0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2296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5181600"/>
            <a:ext cx="7315200" cy="13716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00"/>
                </a:solidFill>
              </a:rPr>
              <a:t>Selitkan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kadbod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ke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dalam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lengkuk</a:t>
            </a:r>
            <a:r>
              <a:rPr lang="en-US" b="1" dirty="0" smtClean="0">
                <a:solidFill>
                  <a:srgbClr val="000000"/>
                </a:solidFill>
              </a:rPr>
              <a:t> parabola yang </a:t>
            </a:r>
            <a:r>
              <a:rPr lang="en-US" b="1" dirty="0" err="1" smtClean="0">
                <a:solidFill>
                  <a:srgbClr val="000000"/>
                </a:solidFill>
              </a:rPr>
              <a:t>telah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ditebuk</a:t>
            </a:r>
            <a:r>
              <a:rPr lang="en-US" b="1" dirty="0" smtClean="0">
                <a:solidFill>
                  <a:srgbClr val="000000"/>
                </a:solidFill>
              </a:rPr>
              <a:t>.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174082" name="Picture 2" descr="C:\Users\enuser\Desktop\TENAGA BARU BOLEH DIPERBAHARUI\DSCN0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04800" y="304800"/>
            <a:ext cx="4191000" cy="3505200"/>
          </a:xfrm>
          <a:prstGeom prst="rect">
            <a:avLst/>
          </a:prstGeom>
          <a:noFill/>
        </p:spPr>
      </p:pic>
      <p:pic>
        <p:nvPicPr>
          <p:cNvPr id="174083" name="Picture 3" descr="C:\Users\enuser\Desktop\TENAGA BARU BOLEH DIPERBAHARUI\DSCN04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219200"/>
            <a:ext cx="4950884" cy="3713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5334000"/>
            <a:ext cx="6553200" cy="9906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00"/>
                </a:solidFill>
              </a:rPr>
              <a:t>Lapik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dengan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kerajang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aluminium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pada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bahagian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dalam</a:t>
            </a:r>
            <a:r>
              <a:rPr lang="en-US" b="1" dirty="0" smtClean="0">
                <a:solidFill>
                  <a:srgbClr val="000000"/>
                </a:solidFill>
              </a:rPr>
              <a:t> parabola.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175106" name="Picture 2" descr="C:\Users\enuser\Desktop\TENAGA BARU BOLEH DIPERBAHARUI\DSCN04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3058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5181600"/>
            <a:ext cx="7315200" cy="14478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00"/>
                </a:solidFill>
              </a:rPr>
              <a:t>Tebuk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lubang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untuk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memasukkan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dawai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pemanggang</a:t>
            </a:r>
            <a:r>
              <a:rPr lang="en-US" b="1" dirty="0" smtClean="0">
                <a:solidFill>
                  <a:srgbClr val="000000"/>
                </a:solidFill>
              </a:rPr>
              <a:t>.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176130" name="Picture 2" descr="C:\Users\enuser\Desktop\TENAGA BARU BOLEH DIPERBAHARUI\DSCN0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1534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pcorn">
  <a:themeElements>
    <a:clrScheme name="">
      <a:dk1>
        <a:srgbClr val="5F5F5F"/>
      </a:dk1>
      <a:lt1>
        <a:srgbClr val="FFFFFF"/>
      </a:lt1>
      <a:dk2>
        <a:srgbClr val="5F5F5F"/>
      </a:dk2>
      <a:lt2>
        <a:srgbClr val="478E00"/>
      </a:lt2>
      <a:accent1>
        <a:srgbClr val="5EA400"/>
      </a:accent1>
      <a:accent2>
        <a:srgbClr val="92CC00"/>
      </a:accent2>
      <a:accent3>
        <a:srgbClr val="FFFFFF"/>
      </a:accent3>
      <a:accent4>
        <a:srgbClr val="505050"/>
      </a:accent4>
      <a:accent5>
        <a:srgbClr val="B6CFAA"/>
      </a:accent5>
      <a:accent6>
        <a:srgbClr val="84B900"/>
      </a:accent6>
      <a:hlink>
        <a:srgbClr val="B3E00B"/>
      </a:hlink>
      <a:folHlink>
        <a:srgbClr val="D1D1D1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Popcorn</Template>
  <TotalTime>102</TotalTime>
  <Words>166</Words>
  <Application>Microsoft Office PowerPoint</Application>
  <PresentationFormat>On-screen Show (4:3)</PresentationFormat>
  <Paragraphs>41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Popcorn</vt:lpstr>
      <vt:lpstr>PEMANGGANG SOSEJ SURIA</vt:lpstr>
      <vt:lpstr>PENGENALAN</vt:lpstr>
      <vt:lpstr>BAHAN-BAHAN YANG DIPERLUKAN</vt:lpstr>
      <vt:lpstr>Slide 4</vt:lpstr>
      <vt:lpstr>LANGKAH…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PEMANGGANG ‘HOTDOG’ SURIA</dc:title>
  <dc:creator>enuser</dc:creator>
  <cp:lastModifiedBy>enuser</cp:lastModifiedBy>
  <cp:revision>11</cp:revision>
  <dcterms:created xsi:type="dcterms:W3CDTF">2013-09-03T00:52:14Z</dcterms:created>
  <dcterms:modified xsi:type="dcterms:W3CDTF">2013-09-03T03:46:33Z</dcterms:modified>
</cp:coreProperties>
</file>