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9" r:id="rId5"/>
    <p:sldId id="270" r:id="rId6"/>
    <p:sldId id="271" r:id="rId7"/>
    <p:sldId id="278" r:id="rId8"/>
    <p:sldId id="279" r:id="rId9"/>
    <p:sldId id="267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1FD7-BD3F-4C9C-A9A6-ACBBEB3F826D}" type="datetimeFigureOut">
              <a:rPr lang="en-US" smtClean="0"/>
              <a:pPr/>
              <a:t>9/3/2013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2BA0-5F37-48ED-8F6F-738A26555688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lembaran%20kerja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382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TEMA	</a:t>
            </a:r>
            <a:r>
              <a:rPr lang="en-US" sz="2400" b="1" dirty="0" smtClean="0">
                <a:latin typeface="Arial Rounded MT Bold" pitchFamily="34" charset="0"/>
              </a:rPr>
              <a:t>	: </a:t>
            </a:r>
            <a:r>
              <a:rPr lang="en-US" sz="2400" dirty="0" err="1"/>
              <a:t>Menyiasat</a:t>
            </a:r>
            <a:r>
              <a:rPr lang="en-US" sz="2400" dirty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endParaRPr lang="en-US" sz="2400" b="1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TOPIK</a:t>
            </a:r>
            <a:r>
              <a:rPr lang="en-US" sz="2400" b="1" dirty="0" smtClean="0">
                <a:latin typeface="Arial Rounded MT Bold" pitchFamily="34" charset="0"/>
              </a:rPr>
              <a:t>	: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TAHUN</a:t>
            </a:r>
            <a:r>
              <a:rPr lang="en-US" sz="2400" b="1" dirty="0" smtClean="0">
                <a:latin typeface="Arial Rounded MT Bold" pitchFamily="34" charset="0"/>
              </a:rPr>
              <a:t>	:  5 </a:t>
            </a:r>
            <a:br>
              <a:rPr lang="en-US" sz="2400" b="1" dirty="0" smtClean="0">
                <a:latin typeface="Arial Rounded MT Bold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MASA   </a:t>
            </a:r>
            <a:r>
              <a:rPr lang="en-US" sz="2400" b="1" dirty="0" smtClean="0">
                <a:latin typeface="Arial Rounded MT Bold" pitchFamily="34" charset="0"/>
              </a:rPr>
              <a:t>  	: </a:t>
            </a:r>
            <a:r>
              <a:rPr lang="en-US" sz="2400" dirty="0" smtClean="0">
                <a:latin typeface="Arial Rounded MT Bold" pitchFamily="34" charset="0"/>
              </a:rPr>
              <a:t> 1 jam ( 60 </a:t>
            </a:r>
            <a:r>
              <a:rPr lang="en-US" sz="2400" dirty="0" err="1" smtClean="0">
                <a:latin typeface="Arial Rounded MT Bold" pitchFamily="34" charset="0"/>
              </a:rPr>
              <a:t>minit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OBJEKTIF PEMBELAJARAN :</a:t>
            </a:r>
          </a:p>
          <a:p>
            <a:pPr>
              <a:buNone/>
            </a:pPr>
            <a:r>
              <a:rPr lang="en-US" sz="2400" dirty="0" smtClean="0"/>
              <a:t>2.0 </a:t>
            </a:r>
            <a:r>
              <a:rPr lang="en-US" sz="2400" dirty="0" err="1"/>
              <a:t>Mensintesis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. </a:t>
            </a:r>
            <a:r>
              <a:rPr lang="en-US" sz="2400" dirty="0" smtClean="0"/>
              <a:t>(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Biodesel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Solar)</a:t>
            </a:r>
            <a:endParaRPr lang="en-US" sz="2400" b="1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HASIL PEMBELAJARAN 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dirty="0" smtClean="0">
                <a:latin typeface="Arial Rounded MT Bold" pitchFamily="34" charset="0"/>
              </a:rPr>
              <a:t>Di </a:t>
            </a:r>
            <a:r>
              <a:rPr lang="en-US" sz="2400" dirty="0" err="1" smtClean="0">
                <a:latin typeface="Arial Rounded MT Bold" pitchFamily="34" charset="0"/>
              </a:rPr>
              <a:t>akhir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pengajaran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ini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murid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dapat</a:t>
            </a:r>
            <a:r>
              <a:rPr lang="en-US" sz="2400" dirty="0" smtClean="0">
                <a:latin typeface="Arial Rounded MT Bold" pitchFamily="34" charset="0"/>
              </a:rPr>
              <a:t> :</a:t>
            </a:r>
          </a:p>
          <a:p>
            <a:pPr>
              <a:buNone/>
            </a:pPr>
            <a:r>
              <a:rPr lang="en-US" sz="2200" dirty="0"/>
              <a:t>1) </a:t>
            </a:r>
            <a:r>
              <a:rPr lang="en-US" sz="2200" dirty="0" err="1" smtClean="0"/>
              <a:t>Mengenalpasti</a:t>
            </a:r>
            <a:r>
              <a:rPr lang="en-US" sz="2200" dirty="0" smtClean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harian</a:t>
            </a:r>
            <a:r>
              <a:rPr lang="en-US" sz="2200" dirty="0"/>
              <a:t>.</a:t>
            </a:r>
            <a:endParaRPr lang="en-MY" sz="2200" dirty="0"/>
          </a:p>
          <a:p>
            <a:pPr>
              <a:buNone/>
            </a:pPr>
            <a:r>
              <a:rPr lang="en-US" sz="2200" dirty="0" smtClean="0"/>
              <a:t>2) </a:t>
            </a:r>
            <a:r>
              <a:rPr lang="en-US" sz="2200" dirty="0" err="1" smtClean="0"/>
              <a:t>Murid</a:t>
            </a:r>
            <a:r>
              <a:rPr lang="en-US" sz="2200" dirty="0" smtClean="0"/>
              <a:t> </a:t>
            </a:r>
            <a:r>
              <a:rPr lang="en-US" sz="2200" dirty="0" err="1" smtClean="0"/>
              <a:t>menerangkan</a:t>
            </a:r>
            <a:r>
              <a:rPr lang="en-US" sz="2200" dirty="0" smtClean="0"/>
              <a:t> </a:t>
            </a:r>
            <a:r>
              <a:rPr lang="en-US" sz="2200" dirty="0" err="1" smtClean="0"/>
              <a:t>penjimatan</a:t>
            </a:r>
            <a:r>
              <a:rPr lang="en-US" sz="2200" dirty="0" smtClean="0"/>
              <a:t> </a:t>
            </a:r>
            <a:r>
              <a:rPr lang="en-US" sz="2200" dirty="0" err="1" smtClean="0"/>
              <a:t>penggunaan</a:t>
            </a:r>
            <a:r>
              <a:rPr lang="en-US" sz="2200" dirty="0" smtClean="0"/>
              <a:t> </a:t>
            </a:r>
            <a:r>
              <a:rPr lang="en-US" sz="2200" dirty="0" err="1" smtClean="0"/>
              <a:t>elektrik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tenaga</a:t>
            </a:r>
            <a:r>
              <a:rPr lang="en-US" sz="2200" dirty="0" smtClean="0"/>
              <a:t>. </a:t>
            </a:r>
            <a:endParaRPr lang="en-MY" sz="2200" dirty="0"/>
          </a:p>
          <a:p>
            <a:pPr>
              <a:buNone/>
            </a:pPr>
            <a:r>
              <a:rPr lang="en-US" sz="2200" dirty="0" smtClean="0"/>
              <a:t>3) </a:t>
            </a:r>
            <a:r>
              <a:rPr lang="en-US" sz="2200" dirty="0" err="1" smtClean="0"/>
              <a:t>Menyatakan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tenaga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alatan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4) </a:t>
            </a:r>
            <a:r>
              <a:rPr lang="en-US" sz="2200" dirty="0" err="1" smtClean="0"/>
              <a:t>Senaraikan</a:t>
            </a:r>
            <a:r>
              <a:rPr lang="en-US" sz="2200" dirty="0" smtClean="0"/>
              <a:t> </a:t>
            </a:r>
            <a:r>
              <a:rPr lang="en-US" sz="2200" dirty="0" err="1" smtClean="0"/>
              <a:t>kelebihan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tenaga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diperbaharui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MY" sz="2400" dirty="0"/>
          </a:p>
          <a:p>
            <a:pPr marL="0" indent="0" eaLnBrk="1" hangingPunct="1">
              <a:buFont typeface="Arial" charset="0"/>
              <a:buNone/>
            </a:pP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Penutup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( 5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minit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menyenaraikan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diperbaharui</a:t>
            </a:r>
            <a:r>
              <a:rPr lang="en-US" dirty="0" smtClean="0"/>
              <a:t>. </a:t>
            </a:r>
            <a:endParaRPr lang="en-MY" dirty="0"/>
          </a:p>
        </p:txBody>
      </p:sp>
      <p:sp>
        <p:nvSpPr>
          <p:cNvPr id="4" name="Smiley Face 3">
            <a:hlinkClick r:id="rId2" action="ppaction://hlinkfile"/>
          </p:cNvPr>
          <p:cNvSpPr/>
          <p:nvPr/>
        </p:nvSpPr>
        <p:spPr>
          <a:xfrm>
            <a:off x="8001000" y="5943600"/>
            <a:ext cx="762000" cy="609600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contourW="12700">
            <a:bevelT prst="relaxedInset"/>
            <a:bevelB w="139700" prst="cross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Kemahiran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Proses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Sains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/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Kemahiran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Berfikir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: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1. </a:t>
            </a:r>
            <a:r>
              <a:rPr lang="en-US" dirty="0" err="1" smtClean="0">
                <a:latin typeface="Arial Rounded MT Bold" pitchFamily="34" charset="0"/>
              </a:rPr>
              <a:t>Pemerhatian</a:t>
            </a: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r>
              <a:rPr lang="en-US" dirty="0" smtClean="0">
                <a:latin typeface="Arial Rounded MT Bold" pitchFamily="34" charset="0"/>
              </a:rPr>
              <a:t>2. </a:t>
            </a:r>
            <a:r>
              <a:rPr lang="en-US" dirty="0" err="1" smtClean="0">
                <a:latin typeface="Arial Rounded MT Bold" pitchFamily="34" charset="0"/>
              </a:rPr>
              <a:t>Komunikasi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3. </a:t>
            </a:r>
            <a:r>
              <a:rPr lang="en-US" dirty="0" err="1" smtClean="0">
                <a:latin typeface="Arial Rounded MT Bold" pitchFamily="34" charset="0"/>
              </a:rPr>
              <a:t>Inferens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Kaedah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Pembelajaran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:</a:t>
            </a:r>
          </a:p>
          <a:p>
            <a:r>
              <a:rPr lang="en-US" dirty="0" err="1" smtClean="0">
                <a:latin typeface="Arial Rounded MT Bold" pitchFamily="34" charset="0"/>
              </a:rPr>
              <a:t>Demontrasi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Nilai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saintifik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nilai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murni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</a:p>
          <a:p>
            <a:r>
              <a:rPr lang="en-US" dirty="0" smtClean="0">
                <a:latin typeface="Arial Rounded MT Bold" pitchFamily="34" charset="0"/>
              </a:rPr>
              <a:t>1. </a:t>
            </a:r>
            <a:r>
              <a:rPr lang="en-US" dirty="0" err="1" smtClean="0">
                <a:latin typeface="Arial Rounded MT Bold" pitchFamily="34" charset="0"/>
              </a:rPr>
              <a:t>Menghargai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sumber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alam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2. </a:t>
            </a:r>
            <a:r>
              <a:rPr lang="en-US" dirty="0" err="1" smtClean="0">
                <a:latin typeface="Arial Rounded MT Bold" pitchFamily="34" charset="0"/>
              </a:rPr>
              <a:t>Mesra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alam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13"/>
            <a:ext cx="8229600" cy="64008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 Rounded MT Bold" pitchFamily="34" charset="0"/>
              </a:rPr>
              <a:t>Bahan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Kotak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Keranjang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aluminium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Gunting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Pisau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Gam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Selotape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i="1" dirty="0" smtClean="0">
                <a:latin typeface="Arial Rounded MT Bold" pitchFamily="34" charset="0"/>
              </a:rPr>
              <a:t>‘Sugar paper’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i="1" dirty="0" smtClean="0">
                <a:latin typeface="Arial Rounded MT Bold" pitchFamily="34" charset="0"/>
              </a:rPr>
              <a:t>‘Mountain board’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Pembaris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dirty="0" err="1" smtClean="0">
                <a:latin typeface="Arial Rounded MT Bold" pitchFamily="34" charset="0"/>
              </a:rPr>
              <a:t>Alat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tulis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en-US" sz="2400" i="1" dirty="0" smtClean="0">
                <a:latin typeface="Arial Rounded MT Bold" pitchFamily="34" charset="0"/>
              </a:rPr>
              <a:t>‘Stapler’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eaLnBrk="1" hangingPunct="1"/>
            <a:endParaRPr lang="en-MY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1981200"/>
            <a:ext cx="5286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Set </a:t>
            </a:r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induksi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( 5 </a:t>
            </a:r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minit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)</a:t>
            </a:r>
          </a:p>
          <a:p>
            <a:r>
              <a:rPr lang="en-US" sz="3200" b="1" dirty="0">
                <a:latin typeface="Arial Rounded MT Bold" pitchFamily="34" charset="0"/>
              </a:rPr>
              <a:t> </a:t>
            </a:r>
            <a:endParaRPr lang="en-US" sz="3200" dirty="0">
              <a:latin typeface="Arial Rounded MT Bold" pitchFamily="34" charset="0"/>
            </a:endParaRPr>
          </a:p>
          <a:p>
            <a:r>
              <a:rPr lang="en-US" sz="2400" dirty="0">
                <a:latin typeface="Arial Rounded MT Bold" pitchFamily="34" charset="0"/>
              </a:rPr>
              <a:t>1.Guru </a:t>
            </a:r>
            <a:r>
              <a:rPr lang="en-US" sz="2400" dirty="0" err="1" smtClean="0">
                <a:latin typeface="Arial Rounded MT Bold" pitchFamily="34" charset="0"/>
              </a:rPr>
              <a:t>menayangkan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klip</a:t>
            </a:r>
            <a:r>
              <a:rPr lang="en-US" sz="2400" dirty="0" smtClean="0">
                <a:latin typeface="Arial Rounded MT Bold" pitchFamily="34" charset="0"/>
              </a:rPr>
              <a:t> video </a:t>
            </a:r>
            <a:r>
              <a:rPr lang="en-US" sz="2400" dirty="0" err="1" smtClean="0">
                <a:latin typeface="Arial Rounded MT Bold" pitchFamily="34" charset="0"/>
              </a:rPr>
              <a:t>tentang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penggunaan</a:t>
            </a:r>
            <a:r>
              <a:rPr lang="en-US" sz="2400" dirty="0" smtClean="0">
                <a:latin typeface="Arial Rounded MT Bold" pitchFamily="34" charset="0"/>
              </a:rPr>
              <a:t> gas </a:t>
            </a:r>
            <a:r>
              <a:rPr lang="en-US" sz="2400" dirty="0" err="1" smtClean="0">
                <a:latin typeface="Arial Rounded MT Bold" pitchFamily="34" charset="0"/>
              </a:rPr>
              <a:t>memasak</a:t>
            </a:r>
            <a:r>
              <a:rPr lang="en-US" sz="2400" dirty="0" smtClean="0">
                <a:latin typeface="Arial Rounded MT Bold" pitchFamily="34" charset="0"/>
              </a:rPr>
              <a:t> .</a:t>
            </a:r>
            <a:endParaRPr lang="en-US" sz="24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2.Guru </a:t>
            </a:r>
            <a:r>
              <a:rPr lang="en-US" sz="2400" dirty="0" err="1" smtClean="0">
                <a:latin typeface="Arial Rounded MT Bold" pitchFamily="34" charset="0"/>
              </a:rPr>
              <a:t>bersoal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jawab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murid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mengenai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penggunaan</a:t>
            </a:r>
            <a:r>
              <a:rPr lang="en-US" sz="2400" dirty="0" smtClean="0">
                <a:latin typeface="Arial Rounded MT Bold" pitchFamily="34" charset="0"/>
              </a:rPr>
              <a:t> gas </a:t>
            </a:r>
            <a:r>
              <a:rPr lang="en-US" sz="2400" dirty="0" err="1" smtClean="0">
                <a:latin typeface="Arial Rounded MT Bold" pitchFamily="34" charset="0"/>
              </a:rPr>
              <a:t>memasak</a:t>
            </a:r>
            <a:r>
              <a:rPr lang="en-US" sz="2400" dirty="0" smtClean="0">
                <a:latin typeface="Arial Rounded MT Bold" pitchFamily="34" charset="0"/>
              </a:rPr>
              <a:t> . </a:t>
            </a: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3.Guru </a:t>
            </a:r>
            <a:r>
              <a:rPr lang="en-US" sz="2400" dirty="0" err="1" smtClean="0">
                <a:latin typeface="Arial Rounded MT Bold" pitchFamily="34" charset="0"/>
              </a:rPr>
              <a:t>meminta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pandangan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murid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apa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berlaku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jika</a:t>
            </a:r>
            <a:r>
              <a:rPr lang="en-US" sz="2400" dirty="0" smtClean="0">
                <a:latin typeface="Arial Rounded MT Bold" pitchFamily="34" charset="0"/>
              </a:rPr>
              <a:t> gas </a:t>
            </a:r>
            <a:r>
              <a:rPr lang="en-US" sz="2400" dirty="0" err="1" smtClean="0">
                <a:latin typeface="Arial Rounded MT Bold" pitchFamily="34" charset="0"/>
              </a:rPr>
              <a:t>asli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kehabisan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pada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masa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hadapan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991600" cy="7879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 Rounded MT Bold" pitchFamily="34" charset="0"/>
              </a:rPr>
              <a:t>Perkembangan</a:t>
            </a: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 (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50 </a:t>
            </a:r>
            <a:r>
              <a:rPr lang="en-US" sz="2400" b="1" dirty="0" err="1">
                <a:solidFill>
                  <a:srgbClr val="FF0000"/>
                </a:solidFill>
                <a:latin typeface="Arial Rounded MT Bold" pitchFamily="34" charset="0"/>
              </a:rPr>
              <a:t>minit</a:t>
            </a: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 )</a:t>
            </a:r>
          </a:p>
          <a:p>
            <a:endParaRPr lang="en-US" sz="24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800" dirty="0" err="1">
                <a:latin typeface="Arial Rounded MT Bold" pitchFamily="34" charset="0"/>
              </a:rPr>
              <a:t>Langkah</a:t>
            </a:r>
            <a:r>
              <a:rPr lang="en-US" sz="2800" dirty="0">
                <a:latin typeface="Arial Rounded MT Bold" pitchFamily="34" charset="0"/>
              </a:rPr>
              <a:t> 1  </a:t>
            </a: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Tx/>
              <a:buAutoNum type="arabicPeriod"/>
            </a:pPr>
            <a:r>
              <a:rPr lang="en-US" sz="2800" dirty="0">
                <a:latin typeface="Arial Rounded MT Bold" pitchFamily="34" charset="0"/>
              </a:rPr>
              <a:t>Guru </a:t>
            </a:r>
            <a:r>
              <a:rPr lang="en-US" sz="2800" dirty="0" err="1">
                <a:latin typeface="Arial Rounded MT Bold" pitchFamily="34" charset="0"/>
              </a:rPr>
              <a:t>menunjukkan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beberapa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bahan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makanan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mentah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kepada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murid</a:t>
            </a:r>
            <a:r>
              <a:rPr lang="en-US" sz="2800" dirty="0" smtClean="0">
                <a:latin typeface="Arial Rounded MT Bold" pitchFamily="34" charset="0"/>
              </a:rPr>
              <a:t>. ( </a:t>
            </a:r>
            <a:r>
              <a:rPr lang="en-US" sz="2800" dirty="0" err="1" smtClean="0">
                <a:latin typeface="Arial Rounded MT Bold" pitchFamily="34" charset="0"/>
              </a:rPr>
              <a:t>telur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sosej</a:t>
            </a:r>
            <a:r>
              <a:rPr lang="en-US" sz="2800" dirty="0" smtClean="0">
                <a:latin typeface="Arial Rounded MT Bold" pitchFamily="34" charset="0"/>
              </a:rPr>
              <a:t>, air kopi) </a:t>
            </a:r>
            <a:endParaRPr lang="en-US" sz="2800" dirty="0">
              <a:latin typeface="Arial Rounded MT Bold" pitchFamily="34" charset="0"/>
            </a:endParaRPr>
          </a:p>
          <a:p>
            <a:r>
              <a:rPr lang="en-US" sz="2800" dirty="0">
                <a:latin typeface="Arial Rounded MT Bold" pitchFamily="34" charset="0"/>
              </a:rPr>
              <a:t>     </a:t>
            </a:r>
          </a:p>
          <a:p>
            <a:pPr>
              <a:buFontTx/>
              <a:buAutoNum type="arabicPeriod" startAt="2"/>
            </a:pPr>
            <a:r>
              <a:rPr lang="en-US" sz="2800" dirty="0">
                <a:latin typeface="Arial Rounded MT Bold" pitchFamily="34" charset="0"/>
              </a:rPr>
              <a:t>Guru </a:t>
            </a:r>
            <a:r>
              <a:rPr lang="en-US" sz="2800" dirty="0" err="1">
                <a:latin typeface="Arial Rounded MT Bold" pitchFamily="34" charset="0"/>
              </a:rPr>
              <a:t>bersoal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jawab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murid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mengenai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bagaimana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bahan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makanan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tersebut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boleh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dimasak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tanpa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menggunakan</a:t>
            </a:r>
            <a:r>
              <a:rPr lang="en-US" sz="2800" dirty="0" smtClean="0">
                <a:latin typeface="Arial Rounded MT Bold" pitchFamily="34" charset="0"/>
              </a:rPr>
              <a:t> gas.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Tx/>
              <a:buAutoNum type="arabicPeriod" startAt="3"/>
            </a:pPr>
            <a:r>
              <a:rPr lang="en-US" sz="2800" dirty="0">
                <a:latin typeface="Arial Rounded MT Bold" pitchFamily="34" charset="0"/>
              </a:rPr>
              <a:t>Guru </a:t>
            </a:r>
            <a:r>
              <a:rPr lang="en-US" sz="2800" dirty="0" err="1" smtClean="0">
                <a:latin typeface="Arial Rounded MT Bold" pitchFamily="34" charset="0"/>
              </a:rPr>
              <a:t>meminta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murid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menyatakan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cara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memasak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dengan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menggunakan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tenaga</a:t>
            </a:r>
            <a:r>
              <a:rPr lang="en-US" sz="2800" dirty="0" smtClean="0">
                <a:latin typeface="Arial Rounded MT Bold" pitchFamily="34" charset="0"/>
              </a:rPr>
              <a:t> solar.</a:t>
            </a:r>
            <a:endParaRPr lang="en-US" sz="28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>
                <a:latin typeface="Arial Rounded MT Bold" pitchFamily="34" charset="0"/>
              </a:rPr>
              <a:t>.</a:t>
            </a:r>
          </a:p>
          <a:p>
            <a:endParaRPr lang="en-US" sz="2400" dirty="0">
              <a:latin typeface="Arial Rounded MT Bold" pitchFamily="34" charset="0"/>
            </a:endParaRPr>
          </a:p>
          <a:p>
            <a:endParaRPr lang="en-US" sz="1400" dirty="0">
              <a:latin typeface="Arial Rounded MT Bold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64770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dirty="0" err="1" smtClean="0">
                <a:latin typeface="Arial Rounded MT Bold" pitchFamily="34" charset="0"/>
              </a:rPr>
              <a:t>Langkah</a:t>
            </a:r>
            <a:r>
              <a:rPr lang="en-US" sz="2800" dirty="0" smtClean="0">
                <a:latin typeface="Arial Rounded MT Bold" pitchFamily="34" charset="0"/>
              </a:rPr>
              <a:t> 2  </a:t>
            </a:r>
          </a:p>
          <a:p>
            <a:pPr marL="0" indent="0" eaLnBrk="1" hangingPunct="1">
              <a:spcBef>
                <a:spcPct val="0"/>
              </a:spcBef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2800" dirty="0" smtClean="0">
                <a:latin typeface="Arial Rounded MT Bold" pitchFamily="34" charset="0"/>
              </a:rPr>
              <a:t>Guru </a:t>
            </a:r>
            <a:r>
              <a:rPr lang="en-US" sz="2800" dirty="0" err="1" smtClean="0">
                <a:latin typeface="Arial Rounded MT Bold" pitchFamily="34" charset="0"/>
              </a:rPr>
              <a:t>menunjukkan</a:t>
            </a:r>
            <a:r>
              <a:rPr lang="en-US" sz="2800" dirty="0" smtClean="0">
                <a:latin typeface="Arial Rounded MT Bold" pitchFamily="34" charset="0"/>
              </a:rPr>
              <a:t> model </a:t>
            </a:r>
            <a:r>
              <a:rPr lang="en-US" sz="2800" dirty="0" err="1" smtClean="0">
                <a:latin typeface="Arial Rounded MT Bold" pitchFamily="34" charset="0"/>
              </a:rPr>
              <a:t>kafe</a:t>
            </a:r>
            <a:r>
              <a:rPr lang="en-US" sz="2800" dirty="0" smtClean="0">
                <a:latin typeface="Arial Rounded MT Bold" pitchFamily="34" charset="0"/>
              </a:rPr>
              <a:t> solar </a:t>
            </a:r>
            <a:r>
              <a:rPr lang="en-US" sz="2800" dirty="0" err="1" smtClean="0">
                <a:latin typeface="Arial Rounded MT Bold" pitchFamily="34" charset="0"/>
              </a:rPr>
              <a:t>bergerak</a:t>
            </a:r>
            <a:r>
              <a:rPr lang="en-US" sz="2800" dirty="0" smtClean="0">
                <a:latin typeface="Arial Rounded MT Bold" pitchFamily="34" charset="0"/>
              </a:rPr>
              <a:t> 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rabicPeriod"/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2800" dirty="0" smtClean="0">
                <a:latin typeface="Arial Rounded MT Bold" pitchFamily="34" charset="0"/>
              </a:rPr>
              <a:t>Guru </a:t>
            </a:r>
            <a:r>
              <a:rPr lang="en-US" sz="2800" dirty="0" err="1" smtClean="0">
                <a:latin typeface="Arial Rounded MT Bold" pitchFamily="34" charset="0"/>
              </a:rPr>
              <a:t>menerangkan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fungsi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setiap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bahagian</a:t>
            </a:r>
            <a:r>
              <a:rPr lang="en-US" sz="2800" dirty="0" smtClean="0">
                <a:latin typeface="Arial Rounded MT Bold" pitchFamily="34" charset="0"/>
              </a:rPr>
              <a:t> model </a:t>
            </a:r>
            <a:r>
              <a:rPr lang="en-US" sz="2800" dirty="0" smtClean="0">
                <a:latin typeface="Arial Rounded MT Bold" pitchFamily="34" charset="0"/>
              </a:rPr>
              <a:t>: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smtClean="0">
                <a:latin typeface="Arial Rounded MT Bold" pitchFamily="34" charset="0"/>
              </a:rPr>
              <a:t>Panel solar – </a:t>
            </a:r>
            <a:r>
              <a:rPr lang="en-US" sz="2800" dirty="0" err="1" smtClean="0">
                <a:latin typeface="Arial Rounded MT Bold" pitchFamily="34" charset="0"/>
              </a:rPr>
              <a:t>memerangkap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tenaga</a:t>
            </a:r>
            <a:r>
              <a:rPr lang="en-US" sz="2800" dirty="0" smtClean="0">
                <a:latin typeface="Arial Rounded MT Bold" pitchFamily="34" charset="0"/>
              </a:rPr>
              <a:t> solar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Dapur</a:t>
            </a:r>
            <a:r>
              <a:rPr lang="en-US" sz="2800" dirty="0" smtClean="0">
                <a:latin typeface="Arial Rounded MT Bold" pitchFamily="34" charset="0"/>
              </a:rPr>
              <a:t> solar- </a:t>
            </a:r>
            <a:r>
              <a:rPr lang="en-US" sz="2800" dirty="0" err="1" smtClean="0">
                <a:latin typeface="Arial Rounded MT Bold" pitchFamily="34" charset="0"/>
              </a:rPr>
              <a:t>memasak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bahan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makanan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err="1" smtClean="0">
                <a:latin typeface="Arial Rounded MT Bold" pitchFamily="34" charset="0"/>
              </a:rPr>
              <a:t>Peti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ais</a:t>
            </a:r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latin typeface="Arial Rounded MT Bold" pitchFamily="34" charset="0"/>
              </a:rPr>
              <a:t>menyimpan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bahan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makanan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err="1" smtClean="0">
                <a:latin typeface="Arial Rounded MT Bold" pitchFamily="34" charset="0"/>
              </a:rPr>
              <a:t>Lubang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udara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  <a:r>
              <a:rPr lang="en-US" sz="2800" dirty="0" err="1" smtClean="0">
                <a:latin typeface="Arial Rounded MT Bold" pitchFamily="34" charset="0"/>
              </a:rPr>
              <a:t>pengudaraan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yang </a:t>
            </a:r>
            <a:r>
              <a:rPr lang="en-US" sz="2800" dirty="0" err="1" smtClean="0">
                <a:latin typeface="Arial Rounded MT Bold" pitchFamily="34" charset="0"/>
              </a:rPr>
              <a:t>baik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Tangki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minyak</a:t>
            </a:r>
            <a:r>
              <a:rPr lang="en-US" sz="2800" dirty="0" smtClean="0">
                <a:latin typeface="Arial Rounded MT Bold" pitchFamily="34" charset="0"/>
              </a:rPr>
              <a:t> biodiesel- </a:t>
            </a:r>
            <a:r>
              <a:rPr lang="en-US" sz="2800" dirty="0" err="1" smtClean="0">
                <a:latin typeface="Arial Rounded MT Bold" pitchFamily="34" charset="0"/>
              </a:rPr>
              <a:t>menyimpan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minyak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kelapa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sawit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Ketuhar</a:t>
            </a:r>
            <a:r>
              <a:rPr lang="en-US" sz="2800" dirty="0" smtClean="0">
                <a:latin typeface="Arial Rounded MT Bold" pitchFamily="34" charset="0"/>
              </a:rPr>
              <a:t> solar- </a:t>
            </a:r>
            <a:r>
              <a:rPr lang="en-US" sz="2800" dirty="0" err="1" smtClean="0">
                <a:latin typeface="Arial Rounded MT Bold" pitchFamily="34" charset="0"/>
              </a:rPr>
              <a:t>memanggang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AutoNum type="alphaLcParenR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Pemanas</a:t>
            </a:r>
            <a:r>
              <a:rPr lang="en-US" sz="2800" dirty="0" smtClean="0">
                <a:latin typeface="Arial Rounded MT Bold" pitchFamily="34" charset="0"/>
              </a:rPr>
              <a:t> air solar- </a:t>
            </a:r>
            <a:r>
              <a:rPr lang="en-US" sz="2800" dirty="0" err="1" smtClean="0">
                <a:latin typeface="Arial Rounded MT Bold" pitchFamily="34" charset="0"/>
              </a:rPr>
              <a:t>memanaskan</a:t>
            </a:r>
            <a:r>
              <a:rPr lang="en-US" sz="2800" dirty="0" smtClean="0">
                <a:latin typeface="Arial Rounded MT Bold" pitchFamily="34" charset="0"/>
              </a:rPr>
              <a:t> air.</a:t>
            </a:r>
          </a:p>
          <a:p>
            <a:pPr marL="0" indent="0" eaLnBrk="1" hangingPunct="1">
              <a:spcBef>
                <a:spcPct val="0"/>
              </a:spcBef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/>
            <a:endParaRPr lang="en-MY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3_PANA\P103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90" y="448560"/>
            <a:ext cx="8461310" cy="618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3_PANA\P103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6078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533400" y="1571612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1. </a:t>
            </a:r>
            <a:r>
              <a:rPr lang="en-US" sz="2400" dirty="0">
                <a:latin typeface="Arial Rounded MT Bold" pitchFamily="34" charset="0"/>
              </a:rPr>
              <a:t>Guru </a:t>
            </a:r>
            <a:r>
              <a:rPr lang="en-US" sz="2400" dirty="0" err="1" smtClean="0">
                <a:latin typeface="Arial Rounded MT Bold" pitchFamily="34" charset="0"/>
              </a:rPr>
              <a:t>meminta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murid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menerangkan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mengenai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proses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perubahan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tenaga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terlibat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pada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setiap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alatan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kafe</a:t>
            </a:r>
            <a:r>
              <a:rPr lang="en-US" sz="2400" dirty="0" smtClean="0">
                <a:latin typeface="Arial Rounded MT Bold" pitchFamily="34" charset="0"/>
              </a:rPr>
              <a:t> solar </a:t>
            </a:r>
            <a:r>
              <a:rPr lang="en-US" sz="2400" dirty="0" err="1" smtClean="0">
                <a:latin typeface="Arial Rounded MT Bold" pitchFamily="34" charset="0"/>
              </a:rPr>
              <a:t>tersebut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secara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berkumpulan</a:t>
            </a:r>
            <a:r>
              <a:rPr lang="en-US" sz="2400" dirty="0" smtClean="0">
                <a:latin typeface="Arial Rounded MT Bold" pitchFamily="34" charset="0"/>
              </a:rPr>
              <a:t>.  </a:t>
            </a:r>
            <a:r>
              <a:rPr lang="en-US" sz="2400" dirty="0" smtClean="0">
                <a:latin typeface="Arial Rounded MT Bold" pitchFamily="34" charset="0"/>
              </a:rPr>
              <a:t>{</a:t>
            </a:r>
            <a:r>
              <a:rPr lang="en-US" sz="2400" dirty="0" err="1" smtClean="0">
                <a:latin typeface="Arial Rounded MT Bold" pitchFamily="34" charset="0"/>
              </a:rPr>
              <a:t>lembaran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kerja</a:t>
            </a:r>
            <a:r>
              <a:rPr lang="en-US" sz="2400" dirty="0" smtClean="0">
                <a:latin typeface="Arial Rounded MT Bold" pitchFamily="34" charset="0"/>
              </a:rPr>
              <a:t>}</a:t>
            </a:r>
            <a:endParaRPr lang="en-US" sz="24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2. Guru </a:t>
            </a:r>
            <a:r>
              <a:rPr lang="en-US" sz="2400" dirty="0" err="1" smtClean="0">
                <a:latin typeface="Arial Rounded MT Bold" pitchFamily="34" charset="0"/>
              </a:rPr>
              <a:t>berbincang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murid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penjimatan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kecekapan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tenaga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model </a:t>
            </a:r>
            <a:r>
              <a:rPr lang="en-US" sz="2400" dirty="0" err="1" smtClean="0">
                <a:latin typeface="Arial Rounded MT Bold" pitchFamily="34" charset="0"/>
              </a:rPr>
              <a:t>kafe</a:t>
            </a:r>
            <a:r>
              <a:rPr lang="en-US" sz="2400" dirty="0" smtClean="0">
                <a:latin typeface="Arial Rounded MT Bold" pitchFamily="34" charset="0"/>
              </a:rPr>
              <a:t> solar </a:t>
            </a:r>
            <a:r>
              <a:rPr lang="en-US" sz="2400" dirty="0" err="1" smtClean="0">
                <a:latin typeface="Arial Rounded MT Bold" pitchFamily="34" charset="0"/>
              </a:rPr>
              <a:t>bergerak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3. </a:t>
            </a:r>
            <a:r>
              <a:rPr lang="en-US" sz="2400" dirty="0" err="1" smtClean="0">
                <a:latin typeface="Arial Rounded MT Bold" pitchFamily="34" charset="0"/>
              </a:rPr>
              <a:t>Murid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diminta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mereka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cipta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sendiri</a:t>
            </a:r>
            <a:r>
              <a:rPr lang="en-US" sz="2400" dirty="0" smtClean="0">
                <a:latin typeface="Arial Rounded MT Bold" pitchFamily="34" charset="0"/>
              </a:rPr>
              <a:t> model </a:t>
            </a:r>
            <a:r>
              <a:rPr lang="en-US" sz="2400" dirty="0" smtClean="0">
                <a:latin typeface="Arial Rounded MT Bold" pitchFamily="34" charset="0"/>
              </a:rPr>
              <a:t>lain </a:t>
            </a:r>
            <a:r>
              <a:rPr lang="en-US" sz="2400" dirty="0" err="1" smtClean="0">
                <a:latin typeface="Arial Rounded MT Bold" pitchFamily="34" charset="0"/>
              </a:rPr>
              <a:t>seperti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Model </a:t>
            </a:r>
            <a:r>
              <a:rPr lang="en-US" sz="2400" dirty="0" err="1" smtClean="0">
                <a:latin typeface="Arial Rounded MT Bold" pitchFamily="34" charset="0"/>
              </a:rPr>
              <a:t>Kafe</a:t>
            </a:r>
            <a:r>
              <a:rPr lang="en-US" sz="2400" dirty="0" smtClean="0">
                <a:latin typeface="Arial Rounded MT Bold" pitchFamily="34" charset="0"/>
              </a:rPr>
              <a:t> Lori </a:t>
            </a:r>
            <a:r>
              <a:rPr lang="en-US" sz="2400" dirty="0" err="1" smtClean="0">
                <a:latin typeface="Arial Rounded MT Bold" pitchFamily="34" charset="0"/>
              </a:rPr>
              <a:t>Bergerak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kreativiti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sendiri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rumah</a:t>
            </a:r>
            <a:r>
              <a:rPr lang="en-US" sz="2400" smtClean="0">
                <a:latin typeface="Arial Rounded MT Bold" pitchFamily="34" charset="0"/>
              </a:rPr>
              <a:t>.</a:t>
            </a:r>
            <a:r>
              <a:rPr lang="en-US" sz="2400" smtClean="0"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7148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Langkah</a:t>
            </a:r>
            <a:r>
              <a:rPr lang="en-US" sz="4000" dirty="0" smtClean="0"/>
              <a:t> 3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298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2013-09-03T00:33:50Z</dcterms:created>
  <dcterms:modified xsi:type="dcterms:W3CDTF">2013-09-03T08:06:08Z</dcterms:modified>
</cp:coreProperties>
</file>