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9"/>
  </p:notesMasterIdLst>
  <p:sldIdLst>
    <p:sldId id="291" r:id="rId2"/>
    <p:sldId id="281" r:id="rId3"/>
    <p:sldId id="282" r:id="rId4"/>
    <p:sldId id="283" r:id="rId5"/>
    <p:sldId id="292" r:id="rId6"/>
    <p:sldId id="294" r:id="rId7"/>
    <p:sldId id="29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B689D6-2CFE-4E5D-8055-4CBCB5F0BC8A}" type="datetimeFigureOut">
              <a:rPr lang="en-US"/>
              <a:pPr>
                <a:defRPr/>
              </a:pPr>
              <a:t>9/3/2013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MY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MY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5FE0BB4-995C-48AE-8F28-88C40FDCDBB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1F563A-35E6-4459-B04F-A68A9FAE492C}" type="slidenum">
              <a:rPr lang="en-MY" smtClean="0"/>
              <a:pPr/>
              <a:t>1</a:t>
            </a:fld>
            <a:endParaRPr lang="en-M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EAA734-151B-4BFB-9328-B02222FF6B74}" type="slidenum">
              <a:rPr lang="en-MY" smtClean="0"/>
              <a:pPr/>
              <a:t>2</a:t>
            </a:fld>
            <a:endParaRPr lang="en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1A4AC2-B52F-466F-90EE-1AD865A78786}" type="slidenum">
              <a:rPr lang="en-MY" smtClean="0"/>
              <a:pPr/>
              <a:t>3</a:t>
            </a:fld>
            <a:endParaRPr lang="en-MY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398CD6-6111-4608-866C-9AF6521A42E9}" type="slidenum">
              <a:rPr lang="en-MY" smtClean="0"/>
              <a:pPr/>
              <a:t>4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81B52-70D0-41D8-BD6B-CA313C732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CA7AE-5037-4D1F-BE4D-98D3863C51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12BFE-05DC-471E-A818-071FE1D33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ADA28-274F-4BA6-B289-39A3211EF5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F75D5-9007-4329-9822-D87A9EFCA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7614D-0053-42CF-BA59-133E80360A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203E6-FC8A-451D-8DDF-44CE29E440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5B593-4444-4750-BAD5-C7D8EB5DFE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6590C-788C-49EB-9F87-B613E5134C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931E4-8DE5-47CE-9E08-3DFD21F71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B89C1-14A2-48E0-98C0-FDC9935943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04AD5A-9417-4D6B-8537-A1A52071E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152400" y="685800"/>
          <a:ext cx="8755063" cy="548958"/>
        </p:xfrm>
        <a:graphic>
          <a:graphicData uri="http://schemas.openxmlformats.org/drawingml/2006/table">
            <a:tbl>
              <a:tblPr/>
              <a:tblGrid>
                <a:gridCol w="1673225"/>
                <a:gridCol w="1252538"/>
                <a:gridCol w="1714500"/>
                <a:gridCol w="1600200"/>
                <a:gridCol w="25146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Mata Pelajaran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Tarikh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Tahun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Masa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Bidang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Kemahiran Hidup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3.9.2013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Tahun </a:t>
                      </a: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 minit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Reka Bentuk dan Teknologi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86" name="Group 22"/>
          <p:cNvGraphicFramePr>
            <a:graphicFrameLocks noGrp="1"/>
          </p:cNvGraphicFramePr>
          <p:nvPr/>
        </p:nvGraphicFramePr>
        <p:xfrm>
          <a:off x="152400" y="1600200"/>
          <a:ext cx="8755063" cy="5097781"/>
        </p:xfrm>
        <a:graphic>
          <a:graphicData uri="http://schemas.openxmlformats.org/drawingml/2006/table">
            <a:tbl>
              <a:tblPr/>
              <a:tblGrid>
                <a:gridCol w="2133600"/>
                <a:gridCol w="6621463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Unit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 REKABENTUK DAN PENGHASILAN PROJEK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Tajuk Pembelajaran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MEREKABENTUK DAN MENGHASILKAN PROJEK BERASASKAN LOGAM DAN BAHAN KITAR SEMULA – </a:t>
                      </a: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BEKAS PENYULINGAN AIR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Hasil pembelajaran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12800" indent="-812800" algn="l" eaLnBrk="1" hangingPunct="1">
                        <a:defRPr/>
                      </a:pPr>
                      <a:r>
                        <a:rPr lang="sv-SE" sz="1600" dirty="0" smtClean="0"/>
                        <a:t>Di akhir pengajaran dan pembelajaran, murid </a:t>
                      </a:r>
                      <a:r>
                        <a:rPr lang="sv-SE" sz="1600" dirty="0" smtClean="0"/>
                        <a:t>dapat:</a:t>
                      </a:r>
                    </a:p>
                    <a:p>
                      <a:pPr marL="812800" indent="-812800" algn="l" eaLnBrk="1" hangingPunct="1">
                        <a:defRPr/>
                      </a:pPr>
                      <a:endParaRPr lang="sv-SE" sz="1600" dirty="0" smtClean="0"/>
                    </a:p>
                    <a:p>
                      <a:pPr marL="812800" indent="-812800" algn="l" eaLnBrk="1" hangingPunct="1">
                        <a:defRPr/>
                      </a:pPr>
                      <a:r>
                        <a:rPr lang="sv-SE" sz="1600" baseline="0" dirty="0" smtClean="0"/>
                        <a:t>  1.  </a:t>
                      </a:r>
                      <a:r>
                        <a:rPr lang="sv-SE" sz="1600" dirty="0" smtClean="0"/>
                        <a:t>Membaca </a:t>
                      </a:r>
                      <a:r>
                        <a:rPr lang="sv-SE" sz="1600" dirty="0" smtClean="0"/>
                        <a:t>dan menterjemah </a:t>
                      </a:r>
                      <a:r>
                        <a:rPr lang="sv-SE" sz="1600" dirty="0" smtClean="0"/>
                        <a:t>manual</a:t>
                      </a:r>
                      <a:r>
                        <a:rPr lang="sv-SE" sz="1600" baseline="0" dirty="0" smtClean="0"/>
                        <a:t> projek (kad kerja).</a:t>
                      </a:r>
                      <a:endParaRPr lang="sv-SE" sz="1600" dirty="0" smtClean="0"/>
                    </a:p>
                    <a:p>
                      <a:pPr marL="812800" indent="-812800" algn="l" eaLnBrk="1" hangingPunct="1">
                        <a:defRPr/>
                      </a:pPr>
                      <a:r>
                        <a:rPr lang="sv-SE" sz="1600" baseline="0" dirty="0" smtClean="0"/>
                        <a:t>  2.  </a:t>
                      </a:r>
                      <a:r>
                        <a:rPr lang="sv-SE" sz="1600" dirty="0" smtClean="0"/>
                        <a:t>Menyenaraikan </a:t>
                      </a:r>
                      <a:r>
                        <a:rPr lang="sv-SE" sz="1600" dirty="0" smtClean="0"/>
                        <a:t>bahan dan alatan yang </a:t>
                      </a:r>
                      <a:r>
                        <a:rPr lang="sv-SE" sz="1600" dirty="0" smtClean="0"/>
                        <a:t>digunakan untuk </a:t>
                      </a:r>
                      <a:r>
                        <a:rPr lang="sv-SE" sz="1600" dirty="0" smtClean="0"/>
                        <a:t>membuat projek.</a:t>
                      </a:r>
                    </a:p>
                    <a:p>
                      <a:pPr marL="812800" indent="-812800" algn="l" eaLnBrk="1" hangingPunct="1">
                        <a:defRPr/>
                      </a:pPr>
                      <a:r>
                        <a:rPr lang="sv-SE" sz="1600" baseline="0" dirty="0" smtClean="0"/>
                        <a:t>  3.  </a:t>
                      </a:r>
                      <a:r>
                        <a:rPr lang="sv-SE" sz="1600" dirty="0" smtClean="0"/>
                        <a:t>Mengukur </a:t>
                      </a:r>
                      <a:r>
                        <a:rPr lang="sv-SE" sz="1600" dirty="0" smtClean="0"/>
                        <a:t>, menanda dan memotong bahan.</a:t>
                      </a:r>
                    </a:p>
                    <a:p>
                      <a:pPr marL="812800" indent="-812800" algn="l" eaLnBrk="1" hangingPunct="1">
                        <a:defRPr/>
                      </a:pPr>
                      <a:r>
                        <a:rPr lang="sv-SE" sz="1600" baseline="0" dirty="0" smtClean="0"/>
                        <a:t>  4.  </a:t>
                      </a:r>
                      <a:r>
                        <a:rPr lang="sv-SE" sz="1600" dirty="0" smtClean="0"/>
                        <a:t>Menghasilkan</a:t>
                      </a:r>
                      <a:r>
                        <a:rPr lang="sv-SE" sz="1600" baseline="0" dirty="0" smtClean="0"/>
                        <a:t> projek berpandukan kad kerja.</a:t>
                      </a:r>
                    </a:p>
                    <a:p>
                      <a:pPr marL="812800" indent="-812800" algn="l" eaLnBrk="1" hangingPunct="1">
                        <a:defRPr/>
                      </a:pPr>
                      <a:endParaRPr lang="sv-SE" sz="1600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Penerapan Nilai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Berdikari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Tanggungjawab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Berjimat-cermat 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Pegetahuan sedia ada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Murid tahu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tentang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warna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hitam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boleh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menyerap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haba yang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banyak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Bahan Bantuan Mengajar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 Alumanium, (Milo dan susu pekat)  pembaris, spray hitam, gunting, alumanium  foil, gam  UHU, air masin.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1066800" y="152400"/>
            <a:ext cx="716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RANCANGAN 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PENGAJARAN HARIAN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228600" y="1295400"/>
          <a:ext cx="8610600" cy="5303520"/>
        </p:xfrm>
        <a:graphic>
          <a:graphicData uri="http://schemas.openxmlformats.org/drawingml/2006/table">
            <a:tbl>
              <a:tblPr/>
              <a:tblGrid>
                <a:gridCol w="1220788"/>
                <a:gridCol w="1936750"/>
                <a:gridCol w="4105275"/>
                <a:gridCol w="134778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Perkara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Isi pelajaran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Aktiviti Pembelajaran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Catatan/ BBM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8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Set I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nduksi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(5 minit)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Kemahiran berfikir pelajar</a:t>
                      </a: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(Vedio berita dan sumbangsaran)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Vedio berita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LCD dan laptop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Langkah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(5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minit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Membaca manual.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(Kad kerja)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Guru </a:t>
                      </a: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menunjukkan mengedarkan manual pelaksanaan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projek.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Murid diberi masa untuk menkaji manual.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Guru menerangkan pelaksanaan projek dan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kegunaannya. 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-Manual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(Kad kerja)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Langkah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(10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minit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12800" indent="-812800" algn="l"/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Menyenaraikan bahan</a:t>
                      </a:r>
                    </a:p>
                    <a:p>
                      <a:pPr marL="812800" indent="-812800" algn="l"/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dan alatan yang</a:t>
                      </a:r>
                      <a:r>
                        <a:rPr lang="sv-SE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812800" indent="-812800" algn="l"/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digunakan untuk</a:t>
                      </a:r>
                    </a:p>
                    <a:p>
                      <a:pPr marL="812800" indent="-812800" algn="l"/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 membuat projek</a:t>
                      </a:r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812800" indent="-812800" algn="l"/>
                      <a:endParaRPr lang="sv-S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12800" indent="-812800" algn="l"/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Mengukur </a:t>
                      </a:r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endParaRPr lang="sv-SE" sz="12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12800" indent="-812800" algn="l"/>
                      <a:r>
                        <a:rPr lang="sv-SE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menanda. </a:t>
                      </a:r>
                      <a:endParaRPr lang="sv-S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Guru meminta semua  ketua kumpulan kehadapan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untuk mengambil  bahan.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 Murid mengambil  bahan dan alatan dan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mengedarkannya  kepada ahli kumpulan.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  Murid mengukur dan menanda  bahan kerja.</a:t>
                      </a:r>
                      <a:endParaRPr kumimoji="0" lang="sv-SE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                                     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 Alumanium, (Milo dan susu pekat)  pembaris, spray hitam, gunting, alumanium  foil, gam  UHU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752600" y="533400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MODUL RANCANGAN PENGAJARAN HARIAN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16002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Guru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menayangkan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vedio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berita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sekolah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sesat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hutan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semasa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perkhemahan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Guru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bertanya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hutan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menjawab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soalan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Guru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lain. 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 startAt="5"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menjawab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soalan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Guru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mengaitkan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nya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topik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33800" y="2743200"/>
            <a:ext cx="3657600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Jika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anda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terperangkap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pulau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tiada</a:t>
            </a:r>
            <a:r>
              <a:rPr lang="en-US" sz="1400" b="1" dirty="0" smtClean="0"/>
              <a:t> air </a:t>
            </a:r>
            <a:r>
              <a:rPr lang="en-US" sz="1400" b="1" dirty="0" err="1" smtClean="0"/>
              <a:t>tawar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diminum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apayang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anda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lakukan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/>
        </p:nvGraphicFramePr>
        <p:xfrm>
          <a:off x="152400" y="228600"/>
          <a:ext cx="8610600" cy="6386649"/>
        </p:xfrm>
        <a:graphic>
          <a:graphicData uri="http://schemas.openxmlformats.org/drawingml/2006/table">
            <a:tbl>
              <a:tblPr/>
              <a:tblGrid>
                <a:gridCol w="1220788"/>
                <a:gridCol w="1936750"/>
                <a:gridCol w="4105275"/>
                <a:gridCol w="1347787"/>
              </a:tblGrid>
              <a:tr h="3869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Langkah </a:t>
                      </a: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(20 minit)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Perlaksanaan projek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Berpandukan kepada </a:t>
                      </a: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kad  </a:t>
                      </a: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kerja, murid </a:t>
                      </a: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membuat  projek dengan </a:t>
                      </a: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bimbingan </a:t>
                      </a: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guru.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 Alumanium, (Milo dan susu pekat)  pembaris, spray hitam, gunting, alumanium  foil, gam  UHU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9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Langkah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(15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minit)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Menguji projek.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Guru membekalkan air masin untuk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setiap kumpulan.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Murid diberi masa untuk menguji hasil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projek mereka.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Murid membentangkan dapatan ujian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yang dijalankan.  </a:t>
                      </a:r>
                      <a:r>
                        <a:rPr kumimoji="0" lang="sv-SE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                                      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Air masin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429000" y="1143000"/>
            <a:ext cx="3886200" cy="3124200"/>
          </a:xfrm>
          <a:prstGeom prst="roundRect">
            <a:avLst>
              <a:gd name="adj" fmla="val 7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KAD KERJA</a:t>
            </a:r>
          </a:p>
          <a:p>
            <a:pPr marL="342900" indent="-342900">
              <a:buAutoNum type="arabicPeriod"/>
            </a:pPr>
            <a:r>
              <a:rPr lang="en-US" dirty="0" smtClean="0"/>
              <a:t>Spray  tin </a:t>
            </a:r>
            <a:r>
              <a:rPr lang="en-US" dirty="0" err="1" smtClean="0"/>
              <a:t>aluminium</a:t>
            </a:r>
            <a:r>
              <a:rPr lang="en-US" dirty="0" smtClean="0"/>
              <a:t> Milo </a:t>
            </a:r>
            <a:r>
              <a:rPr lang="en-US" dirty="0" err="1" smtClean="0"/>
              <a:t>dengan</a:t>
            </a:r>
            <a:r>
              <a:rPr lang="en-US" dirty="0" smtClean="0"/>
              <a:t> spray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Lekatkan</a:t>
            </a:r>
            <a:r>
              <a:rPr lang="en-US" dirty="0" smtClean="0"/>
              <a:t> tin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pekat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tin Milo.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Bentukkan</a:t>
            </a:r>
            <a:r>
              <a:rPr lang="en-US" dirty="0" smtClean="0"/>
              <a:t> </a:t>
            </a:r>
            <a:r>
              <a:rPr lang="en-US" dirty="0" err="1" smtClean="0"/>
              <a:t>aluminium</a:t>
            </a:r>
            <a:r>
              <a:rPr lang="en-US" dirty="0" smtClean="0"/>
              <a:t> foil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turas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Lekatkan</a:t>
            </a:r>
            <a:r>
              <a:rPr lang="en-US" dirty="0" smtClean="0"/>
              <a:t> foil </a:t>
            </a:r>
            <a:r>
              <a:rPr lang="en-US" dirty="0" err="1" smtClean="0"/>
              <a:t>aluminium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tin Milo.</a:t>
            </a:r>
          </a:p>
          <a:p>
            <a:pPr marL="342900" indent="-342900">
              <a:buAutoNum type="arabicPeriod"/>
            </a:pPr>
            <a:r>
              <a:rPr lang="en-US" dirty="0" smtClean="0"/>
              <a:t>Spray </a:t>
            </a:r>
            <a:r>
              <a:rPr lang="en-US" dirty="0" err="1" smtClean="0"/>
              <a:t>penutup</a:t>
            </a:r>
            <a:r>
              <a:rPr lang="en-US" dirty="0" smtClean="0"/>
              <a:t> tin Milo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tin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/>
          <p:cNvGraphicFramePr>
            <a:graphicFrameLocks noGrp="1"/>
          </p:cNvGraphicFramePr>
          <p:nvPr/>
        </p:nvGraphicFramePr>
        <p:xfrm>
          <a:off x="430213" y="533400"/>
          <a:ext cx="8485187" cy="2590800"/>
        </p:xfrm>
        <a:graphic>
          <a:graphicData uri="http://schemas.openxmlformats.org/drawingml/2006/table">
            <a:tbl>
              <a:tblPr/>
              <a:tblGrid>
                <a:gridCol w="1203325"/>
                <a:gridCol w="1908175"/>
                <a:gridCol w="4044950"/>
                <a:gridCol w="1328737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Penutup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( 5 minit</a:t>
                      </a: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Rumusan, penyimpanan alatan dan pembersihan bengkel.</a:t>
                      </a: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Guru membuat rumusan dan mengaitkan dengan kecekapan tenaga dan tenaga diperbaharui.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Murid menyimpan dan menyusun semua alatan yang telah digunakan di tempat penyimpanan alatan serta mengemas bengkel.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BAHAN YANG DIPERLUKAN </a:t>
            </a:r>
            <a:br>
              <a:rPr lang="en-US" sz="2800" b="1" dirty="0" smtClean="0"/>
            </a:br>
            <a:r>
              <a:rPr lang="en-US" sz="2800" b="1" dirty="0" smtClean="0"/>
              <a:t>(BEKAS PENYULINGAN AIR)</a:t>
            </a:r>
            <a:endParaRPr lang="en-US" sz="2800" b="1" dirty="0"/>
          </a:p>
        </p:txBody>
      </p:sp>
      <p:sp>
        <p:nvSpPr>
          <p:cNvPr id="34818" name="AutoShape 2" descr="data:image/jpeg;base64,/9j/4AAQSkZJRgABAQAAAQABAAD/2wCEAAkGBhQQEBQUEhQUFRQUFRQUFhQWFxYXGBcVFBQVFBUVFRYXHSYfFxkkGRUUIC8iIycpLCwsFx4xNTAqNSYrLCkBCQoKDgwOGg8PGiwlHyQ1KS0uKS4sLCwqLSowLCwsLSwsLSopLDQqLCwsLCwsLCwsLCwpLCwsLCwsLCwsKSwsLP/AABEIAQMAwgMBIgACEQEDEQH/xAAbAAAABwEAAAAAAAAAAAAAAAAAAQIDBAUGB//EAEQQAAEDAgMEBwQHBQcFAQAAAAEAAhEDIQQSMQUGQVETImFxgZGxBzKhwUJSYnKS0fAUIzOi4RYkQ1OCsvEVNHPC0pT/xAAaAQACAwEBAAAAAAAAAAAAAAAAAwEEBQIG/8QAMhEAAgIBAwEFBgYCAwAAAAAAAAECAxEEEiExBRNBUWEiMnGBofAUIzORsdEV4ULB8f/aAAwDAQACEQMRAD8A3BCKEuECEgsiCEhwTpCS4IAYcEw8KRVcGgkkADUmwHeVTYvb9MDqy/7Vms/E7XwlctpHSRKqKM9UWK3oPAgfcE/zO/JVtXapdrmPYXH0FlXnfCIieror4lNfLn+DTVa7W6uaO8gJk4tn1ge6T6LN/wDVCPdYweEp0bWqEagdzR80h6qJVfa2n8Mv5F7+1N7fwu/JK6YRMOjuKzjdtVgbVCO4N/JTv7U4k08prOjXh+SlaqHjn7+Ylds1t8Rf0LQYgdvkUfTjn5ghZh+0KrvpE+APyTb2vdr8h6KPxUPv/wBLFPaHe+7XJ/BZNa2qDoR5hKWIIc3Qnzn1Rt2nVbo8j4jyJTY6iD8Sw9XCH6icfimbZEspQ3sqtPXYHjm0wfIq1wm9FF5g5mnk4Jykn0HQuhZ7rTLWEIRseHCQZRwuhgAlBEAlgKSABBHCOEEMQgjhBBBqoRQlkIoXZwJIVTtvbrMM36z4s3lyLjwCsNoYroqTnn6IJ8eC5PtLGvqvcXk6me/me30Ve63u0JuuVUckzF7yVKvvEOd3dRv3GfMyVBfWc8y4kntURhhSKJWbZZKXVnmr9Vbd7z48vAJPUBMoVWQUrDaquymltmkxpzbqTTZ1UjEMgo6mKa1sau5fnyUcvoWNLpp22uuCyxlPtvaEvZeyamId1WyOJNmjxWuwG6rGQXnOeWjfzKsV6ayz3f3PU6XsvT6NZv8Aan5eC+/UzFCgTYAk9gT52ZU/y3/hK27KLWiGgAcgIQcFaj2Yv+Ui+9ZjiMeDnGKoOaes0jvBHqoT2rptSmHCCJHIiQsztndtrpdRgOFzTnXu5HsXT0Wxey8kK9WLbJf0Y+o2EgOIIIsRoVILeBUdwVdrD4PN9oaT8PNTh0f0Zc7P264GXAECJjqkg9gtPdHirPDb0UnOymWzo50DwMLM0NHfdCr8QYd4KxXY0+Rum1s4pKXP8nUAltCzm6O1C9ppu1bdvdy7lpmhW08m0pKSyggEaOEIUgIhBKhEgDVEIQlEIQuzgqt4aRdRjhmBPcJPqAuW43+I77x9V1nbH8F3h6rlGJZL3fePqqGs4wZuvaUckSm26stnbOdWeGsEn0HM9iYoBrdStpu7TbhqZJvUqGXHkPos8PUlVqKu9lh9DP7P0yuk7JLKXh5sz+8uwXYRtOr1nsu2qQPdJgtMctR5c1T0sfSkHP4AGfJdLfjnPBGSQbEESCDwI4qp/sdRcc3QMHZLgPwzHwV6zRxljbwbF2jo1E1O3Ka8scmPOIdiHhlFrj3Xd8NFosNutSw1I1sXJAjqNJJkmBmMgakfmtFhdldGMrA1g5NAHoFE3j2cXYSt1phmb8JDvkpjpIwWTT08qoTjXWtqbWX4v5jtTbtFmDNag0FrYGT3csuAIIExEz2qFtLblVrWZ6uFpZ2hwaxlWq+DxIiPFZ/EbDezCNq0SSyrTDa1MCbi2cD7w8O4p3DbFrDo6wFZwfSaxwpuyVGlnVAvfKcoNuaY5yfBqR01EE5ZT5fXr8Hnjz5xyT8RiDlpkYuvWdVnIyi1lOY96SfdjtUbG4p7f2bK3ES2uQRWfBLzlhkxBaQNdLlLo7p1DSP7umHdJmFOoXuOUiDLw7quMDTkj/s5UFN5rVWUmhzXUwXuc1jm8S5548p9EbZP7/sO+oj1aeM+Xjx0j6Py8+fAi1q7WOxYqsBJqUS2mXkNFR7XEy4EdUX8lK3dyNxBphuHzuZmD6LnOBAMljpJvx8FX134eo95rYvD5nhubo3H32Wa4ZpGljPMq32fgHOJqMq03Nylo6FrAJPElvHsXUYyyKuvpdTj4teuM4S4+aIO9+yujIrAWccro5xY+MLK1HSe8elvyW+2tQdVoGm6Zt1tbtMg/JYnE4c03CTmBBAMQdRqqmqilLjxPPa3M9LLxxj+QUGRPayVVYr3vBXNEtJGrbEExIjwVXj6BDpkEcCNEiL5MGt4SyXe6resxw+uQe4iD8j4LctCxG6J1/XJbegZaFer6HpKPcTDhCEuEITBo3CCVCCANSUSMhFC7OSt2+6KDo1tC5li8O5gl1p0GpJ7uS6jtkgUiTwiO9coxlYveXEyT+rKhq8ZWTN1sU2srPki23S2GKpNWpcNMNH2tSfCy2tHCNGgCrNnlmFwzekcGBrQXE/WNz3mSVJ2HvBSxefos3UMHMIkHQgcu9XKYqEUi/CtwhtXRFmYaCSQALkmwA5krN7U9oeEomA81XcqYkT98w3ylUftQ22ZZhmm0Z6kcZ9xp+J8QufYenmqsHNzR8Qu5Tx0LNVCksyO3195aFOg2tVdka/3QQS4kSCA0XOioXe0uhUeKbKVR4dYl2VoywZ6t5tNjCyW/VW+Fp/UwzHR21HOcfkq7dbCGpiGgAmAeHOGz/MlStkoZGw08OrNrvdvq/CVG0MM1jcrGuJLdMwkNa3QWgnXVUOyd7cXWrtzVnECTlAaGkxaQBcSQoO+TjU2jXgT+8yAfca1nyUzc7ZFT9qhzCMvRz2Bzxr5FRbJ7XgZCEFHLR0LefbrcFh3VHQXWaxv1nnSeyxJ7lxba216uJqF9V5eeHIdjW6NC2/texBz4dnDK957yQ0eh81g9m081VoPOfISnTljInTwSjnzEnCPAktMaqRsbbFXC1Q+k6DxH0XDk4cQuyYfZ7KVA0wBGQh32iW9YnnxXDMyjDS5Oo2KzKO74LHNxFFlVujxMcjxHgVz3eAFuJe2THSEx3tLvmr/ANm+KLsI5p+i+3iP6LP7x1JxtWOB9Gtak6nmCZn6n8uq1egyzD5oAME5r90fmoBYcxAMHS+hVphT1h3v+MKoxJ6x7yqUTz1csxWeTQ7sMcx5DhAPqt1QHVHcsPutii6WuvHun5dy3GG9wK7X0PQ6fCrWByEIRoJo4TCCNBAGnISSnCkrogqN4j+5Pf8AIrmOzKPSVmN5vAPdMn4BdL3pP7i2s/IrnuzX5MRSIFxUadOWvwlUNR+pFFG3m+CEe0rEuFWkwyGhheBzLnFs+TfioPs+2+KGKDX2ZVhhPIz1T3SnvaVtYVq9NoF6bDP+sggeQnxWPAfziOVvRXGbkIp14ZYbyY51bF136g1HwfstOVv8oCibN/jU5MdYJt+DIa1xPvEx3CBPn6Ky3Z2aKuJa03Egfic1vzXE2trLEUlhMm794gHEsHFuHw7T39GCfUJe4GIaMW2ZM5WiOfSMde2kNKrd53h+NxDuHSvA7muLR8AFfez/AAwBqVSP4bajvwUnH/2CieMYfmv5F9K/kZ7bG021MXWeRLXVqjoFpBeeMGLdi1Xs6xNDp3lrHNJc0slwOUNa8meqM13DksMGDkpWB2zVwxPQuyEzcNaTeOJB5LprOPiiJQbjg1ntZOatQfw6NzPEOn0cFj9iOb+0U8xAbnbJ7Jv8Fa7PGI2i7JVqPc0kAFxJAe4gAgaWBPgq3a27tbDPLalM20cLtcObTxC6clJtHEE4xUTrG+G8LMPhahBHSPaWUxxzOEZu4Ak+A5ri2VOCg/k74j1Wo3T3We97amXQzJEtHaZ949gUzs8ufQ4hDuo8mq3HwzcPgXVKhgEucfusEeod8FkA41X1Kp+m5x8yT+u5bTeTGNw2HDSA7N1Q3SQLuPp5rFlthAjs/wCFU1MuFAwe07X3e1P3n9ES8JROYGJvw7lUYumWuMgi51VhTrke6TPC+ngo7tpOdZ4DvVVoIyq00sFnup758PQrfYezR3LA7rkiobENdoTzE6LeYU9ULRrWEeho/TRIRoBKCYPEwglI0AaUhJKcISSFIFRvC9raJJvGg7YWI3frGriiXcGOIHAXGi2G9n8Hz9Fit1TGJHa1w+fyVOyWLYoXBvvcejMtvQc+Pr/+QN/C1rfkmdp7Lc3EdGNX5HN7qoDh5T8E66ma20KsXmvUPgHn8l0LaW7JqYrDVALNp9G88suh8i4eSZJvLx1/s0tyikmc93owIoupMH+UHeDnOy+YAPirT2c4MnEZ4sHN/ll5/wBo81ttrbj08TX6V5PutbliYyiBF4A7wVbbN2TSw/VYIOlyJ5wALDwCHVLCgunHP35i5amO31OMU9g169QkMMucSZ1kkkyBf4Lom7e57qeFqU3EtNSm9maLzUABIaeAAAuto2lGgidbR5pNYhgJdAA1JIATO553SfT5Cp6lyWIowOE9lrB77gfFx+ADfVWdD2fYZvCe4AfEyVLx2+FNshgLjzIcB8ASVS43fSqP4Zou7BTrW8TCUpUN9W/3YyXfpZm1FeuEaXCbGpUiCxtxoTeO7gE/VpBwggEciAR5FZTZntDaXhmJZ0RcYDxmyz9oOEtHbJWwNMq3WoYxFcFKe7OW8+uc/UrzsukLilTB55G/kk4nENpMLnkNa0STyCXtPalPDtzVXRyGrj3Diud7wbcfjX5Wy2mD7vLtdzd6Jdl0a/icykox32PhffBE2ptN2LruqGzW2Y3lGnjxP9FGozBzc0+2llEDQJLlkTs3tnmdRqXfNyfTw9EMVFFfYqU9Rai7gRW8Gm3b2iKnUcOs27Xc51ntWzwY6gWE3SpjOSeHxm0ea3+FbDQtGt5R6el5rTY8AjhABKTRoUI0EFAGpISCjzIiVIGf3u/hCPteiwGzq/Q1mP1gyRzGhHkujbyBvRZnGINly3HVg0ve3QC08SSAPiQs/Up700xMW43xeeOV9Cdi9v4PZ9aoKFJ1aoSH5nvhgc/rxAEuIkXPyWg3U9o1PFu6OpTFOpBIh2ZrouQJEgx36LluC2ccW9xJtJv28yttuXud0VTpXFsNh3HQSDHKxN+wK9GUY8eJalXKS3PodEdtRoFvBVdfB4d4h9Jr9bvGZ1zJOY3Bm8goV9q0Qer14kmJ5HidVT43a7n2ADW8hr4lcS1Va6PJzGiUhqrvM7Z1UMDzVoPkBj3ZnUX/AER0hkmmTaHXHrQ47e2viX+64n6oJDW+HBTX7LFdpbADSCC6PRSNn0MtJsgBxHWtq4HK4+JBKrXT7yGZL5HMtQqM91y/Py+BXYeiTepJ+yCY8STdWTse0NAbSayOLc1++SVIypmuNAAXOIkNa0uMc4aCY7VV5xhGZOUrJbpZb+pUbWIqMIc2QfgncLvtVp4anSkNcxuTNq45SWiPABP9KHSDaDBBBBBHAg3BVfU2aOkaGwDUexuaJjM4AmLTaVELJx9hZ5E1Xyqm9sc5wsPwZFG0atUnNUflOuaC4+YkIgYsAPgErFZA6KXTPyio55qNYxpbTAks4mD8kWU5SXFjQG0naOeT0ocWtAEdaG91+xdzqk3hkanS6nUS/MX14X7iH1CNQmunE3CeNWnTBg1D/dszwCBJqPYQQCTlN45CBqmsTQY0PguJzPaDIlhBAaCZHaTYmOUIdMV4k/4V4WJfEl030T74gaAkECYmC7ncKPiMBSddjo7AQf6qNi39ZzQG5S4lsTp1hM6GYaoBZBXSSXQVdXCtqCefU0W7VLK53KW/D/lb3CXaFh91XNNiTmB0PmIW6wY6qv0+6bFP6aHgEYCUGoQmjQsqCOEEAaElIzIzhn/VKQcK/koOjPb4OmnHY5cw2nBY1p+k9jfAm66XvgwtZf6pXMatEVcVRY4kNzNLyJlrc0udbSBx4KlOO65FNx3aiPpyTN3sD0VKoQD75ixJjgLCVqsFjctAgzLmPAi45XJj0UbAYY0atRjgbO/FI97uMyn9ruAwrW2JqONwRo12Yi3bl80mx53ORs6y+Gnpc30RAo4odKG5hLpEd4Iv5qRTwRJl9vs8fEqDsnDAVBYASFd4mp0lQgQ1+a7SYDp0LSbTzHlOgrafCWI9Tz77TlqYOa45xjPX79BxoAEAeCG1nRUjk1o8coQxVB9KC7qXBg+8Y4AdvE8B2qI8OfLjqSSe8p1lnG3xEzsUVt8Q2uT+NY+nRoZXmkKuVz6gEkueDlFuAhrQNL3Uag0wp+1N4M+Go0G0w00RAqHrHlLRFimUWRjFtvk60+qrh7U3gzdHDlpJyiuTXewuqNDg1jCM73DQOcS45joAFGp45rXMInI2q9zbE9QCoWC1/qgeCg7RwuINUikx7qXVzQTD3GHEu4ON0/SMjQgglpmxkGNOHdwRamoKeUWNbqO6rhbCPGc8/f7gq1HnrVc9TPSdTILssZ8pOW0C7Yso9RznEzlDSWHKJMZKZptEnhBJ0U9lPNYuAjnPyCivpKq7GzEn2nfKDhnh5+PPgQ30pADnOIADQCYGUQQDEToNZ0SW0wDYCefHzUl1NNikZ0UqbfiIlqLLPek38wsYLBQHaq8/Yi+0W4nla0qsqbPe03ae/VNgPUX1Jm7j4rgfr9XXS8I3qrmew2xXH65LpWDzZfdK0aH7JvaZ5gSwjSQ13Io8p5FPLIaCTkPIoKANiSklKKSSpIM7vdTb0YJ7Wx3rm+6+FLcU/EOFhLWdpNiR2QCPFb3fhpcwNBiRbskwT5KppUGtgAAACBZKUU57jqEUm5fIY23jw1ragaer1TlicrtNeAPqsvtDbJqEZWkNaIAtzkm3E/ILdYnCiph6jYElhi3EXHxCwlMCVR1qw/iYva19mI0v3X4eodDFuaJgydFb41pFZ1SoOqMoA4vcGiw7OZ+aZwWFL5dFmEAcAXHSTyGpVjtkl7ab3GLFuW/fmBME8OCqwhiDngTXpn+Gdm32U1j5Z5+pSbR2rUe4k6kz/wAdiDMW7Il0cMar4FgLk8gr2js6jlg5z25r+UQkbk3yxNFVt8pTS4M3hsY+dFNGFrVyGtpADXpIcLdp0PcAndqbLNAhzTmpu0dxB5HtWk2FXccOZJiSGgmwjX4n4K9p6VOe1kaehzk6bF0M5iA2iAxzhcPGZxy9Vr4cRzuNO0JnauzHvirSu1wa/LoQHDNmHMa9q0+0NkU8S0MqtkB2ccCDMmDyPHv7kdGsXVqrLZababQI4vDnHwjJbvWhLTQaafQ37q4W0qprhfaOcvrOEjwP6/WqadiCn8Qf31UciweOQT8ITbljzSjLB5OyMYzxgaFSeIHemziCE65MuUrHkTHHkSDjyxp6rXNdqBI+ITLtuT9GPFTaFIFzZAM9nYU3i8EwE9Uap8DRguMombqnpK1xxELpWE08VzTdzKHwLOzT4Af8rp2EZ1Vp1pbVg2qUlBDwCUAjDUYamDhOVBLhBQBfJJRokEmb3mHWHY2fGVQVKmVuaMxE252mLrT7w4UOuTEt/wBpn8lS0cM1w1XKXJ1HoZBmJrVK3940a4RSbPRjiCfr95+CexmxiK5y2puh7XcA13DtIMiOxXG3NngvAaRmDR4xfzS8IelpFg/iMktGk82g8JVC2O+TjInVaKnUQhKSxjl46jWCwozNa1pysBM/adYknnDieyAq7bZLKhZEZZjTRxkadkDnZXe7j6gpkx9J5eDIIywMrB4HXiqXec5q5hwIAA9T80u9LuU0ZXaWoj+EThxHjC9BjZ9fLTeeMpyltFQsGCHRqHWImPGSrA7tu1Dmx95n5qhCtSzkz9Hqm6lGPgO4rGZsM8HmI7w78pSMFtmqzD9UNLWOAdI0a4zY8/eueYTVfZVQjKAImffZc8/eV9u7sNww9TOGw50HrNNgALwe1XNJGanhD6LnZrVLHCWH6jlDE25gxlPAg3CrG4x9OrXeQQC1jiQMwBbYTyGQt8j3KXjaYos6CnmJDYLges3OTEdv9Epmzeiwj6bjfo3SXGSXEG5PE6LXlJvhGzPCrk18jE4+uHvLgIHDuFhPamqVDNYQOqTfmATHwSRWpyZcTlBJDBMdk6T5qwwGV1IEWzB55wJGUEfS4Gw4hY0qp43y4PN6TRz1NvtdG+SoNMkEgGBEmNJ0nkkGiYBt1iR5Rf4/BW2CpGMruqCXlwBN26A9lkqrhRUBcXBt3ODcoGlogcYBC5wl4mj/AIecK9z5eOnrn+iHhndZn64FOYoXKe/ZoAJDopCBYkudxAtpPFRKmILtWOE/rkmxEyrdPsS6/f8A2DY+H/vLHDQyHdhGnmCPiut4RtlzXdrCB9SZvItxHAT8V0/DMgLWr91GrU24LIoNRwnIRELtjBqEEtBQGS6QQhCEEmb3pqHTsgeOqydWr0DC9xtwE3ceAC1W9Jv+H0WL3vMU6Q4EuPiAI9Sq909kXJHGotdNLmirbtdxJe4y4knLy4C/KITtLGPJFQWM9aOBVSFJwuJyHmDYjn/VZSveeTJ03bditj33u4w/7NjiNuFtA1BExB+8bLFVsQ9zi46kkk9pUvE4/M1rBZoJN+JP5C3moy5vv3vHgil2pq4XW7a+YroNdI5KFV0JxKSEzJUvQj9I5Xoe+lhgTSFiCHQbkmRN4jTgqlrZMc7eal7Tfo3vJ9B80+ue1ORraCaqqtu6NJJfFkGttCo6p0hPWkGe6I8LBN7Q2tWx0tzOyNIByMMOJNwDpm5Am/fAMXG53no6TS5xFw0aCwvyFxdTKezzLMPQzHNAqVMoGRjnO6z2lphxBMODhZoF4Djp6SD27n4j9DGTi5y6MXgdm53BtFjcrKjXOqassBLJuXzrl4TB0l08UqNAZHVJNwGwOq0knKNSNYTO8GNexraOG/dUmnIal+43HbqdSZVPjtlOYwXL5FyJE9yfZtfVZPT0afbht4b8i5c6j9F40Nj7ptBPD1UarUcwtmIsAW/S1Op+9xWfqNYymGumTOhuMx48LD1UndzaLqWIFF3WY67JvBiRCX3MJrjgsScq1l8ot6THvAY0uktdx4TbXS48VWv2XWDZe4gk2GabcSfgtFS2mK3RvIiHtOty0lwi2l2iykbeqNywIkO+SXsST5M/W1qz8xrlZKTdiq6nWg8YPiL/AJrsOFEtB5gH4Lj2yf8AuGx+tV2TB+4O4eitVe6ivS/YwKLUghPEJJCYOGYQS4QQSWyCOEIQSZfeui43Atb0hYXeh37rD88s/wArFvN6NpmmYHAAeJusv0rMRSfTcPdd1DyJaHDwlxHcq18d0GkK1NUraJRiYwFLCPpGpXVWCzxUuH0CCUChbmikc1ycCkcpzB4bpXZQ9re1xACtHbpuOlej5x+afCmclwhsKJz5SGt3sH0lYEzDOtb6wu0JO9J/vT7zZn+wWVnszYmLoAilVw7gTmILjrAHZyUDFbo4nrPcaJ1cYqtk8T4q3OpqpQS56s0JU7dOq4rnOWZPBOc+q+AwzluagpOac3VNN50M246rWbFxQ6BtUANL3uzxc5szmtzON3QCNe/is5u8zIahLssgRMQYzaAkBxmOqdZ1HGVuviS/DVqRADWNL5GuY/W+XctSGFFI16vy4L5k6hhmVKhBElvVB4gC1jwUnHURQpkgOcQDyjxAt8FHp4lrBmmHOEF0Tfg4hQX7RrgnLUpvabdd1Pzi0dy44watWohdhqS8OG8GXxVU1TLuan7OwpkVP8twdPYwH108UbNmsmatRus5WHMSf9NgrMV2ZAxvVDiO+Bck+A0QmO1WsrS2QeX6EnY2lOdcwAHMtEAfid8FZ7aw+VgkgkGXdpcALdllAwuMpUyHNfECACRJ5gNBtqSSecKFtPaTKsFzhnaTYHNIPb+tUqWMNr5FTUz21bH1fX4/6H9i0nOxDMoJ59liux4NkNAOoA9Fx3dva5ZVDRoTItx/UrsmEdmaDzAPmE2l+zgRT7o4QkwnIRQnjhrKgloKALGUJRwgpOjF764kNdf7PosdR2nTY982BLXA+GUj+UHxWm9oTAajAdC5oPdCyz9jUpvUiTa7QBz1lUp2yUsJFa26yKxBL9zP4un+8fkuC4kHsJlIFB5Wmo0MO2xc2Q+Q4kTAEi41ufgjpYqgHEy0Na7M0AO1LacEQNQWvF7S4eFJxfVtGFOEs5bijM/sb+J4Tpw59ydqbLqNIDg8EgEAiCQdIELSVNp0A1waDdrmCGCzTmFib2DvGB2o27xgAQwzDZMgXBkjjaS4zrdcvb4yFuMF1mvkilOwKrQepMOLDrE2EybRJiexP0th1dMoa4kAAxocwvEkXbyUw7wut1WyA0SZM5RAkd5nyTdTb9U6ENuTAE6xM5pnRRmrzZy5afzbIGNoupPyzPVaZiPeaCQjqU3CkHZAL+/nEkcsk270K+Ic8y4knt7yfUlMkpW5ZeEVHKO57VwV2ysY+nVewEjNJmY90FwmXsga6ujsKnbDwpp1qrCT129UZXCWOtmBgWBMacLWVXtigQRUHCJI4RoU/jsf0vR9B0hqhsucOrEnMWkiNLG0NBzHrTK2qbFKCZ6PTWKytPxE1a7ssExFkzgdnurOIzZWgE5okEjgFLpbPe65hzieViXGOqPp3nsHapbN3j71UxE+8ZMBs9Ue6BoNRql4lL3S/puyZJ7tQ1FeXj+xRUGMLoLqjuZY3qiNTe5HbCZxJIMAnUgHSRz8loK+0aNGnVptLnB0QRA4OtINxdvDUG3FUeFpGu/UNHbmuMwBAjU3XcYPPUtajRUVVtrKlxt9fin0G6Oy8xGbMMztDrBMcVoHbIpsNgTbiU1Qr9I9gHuUyAO+w4WPerLFanuSrZZlgyrsPjyI2ymAYhkdq7ZgB+7b91vouKbJ/wC4Z3rtmzx+7b91vom0dGPo6D0IiEuERCsjxqEaOEEAT0EUIwg6OZ+0DOKjgQSC7OOYEREcR3dqwz3g6c13namyaeIZlqNmNDoR3FYfa3szJM03Nf2O6j/xCx+Cz79O5SyirqdIr1w8P6GAa2x8PmlBXeJ3Sq0ZkVGTaXMzt/E1Vv8A0qpwNN3c4g+RCoy080YlvZd8fdWfgMBHKW/B1W603eEO9CmSSNWvHe135JLrkvAoy0t0esH+w4ilN9MOaPpm8x5qNrEuuS6oUiKLOOY80CVKTIUWF0OeW2iCXE6BvElTQcLRp0wCAQJcAC4uLmuy9JoDlOQ5Z4lRBi2NY9rmlweACWuAcIuNe1VTqdLgwn/yVPk381conszlHsOz9Vp9Npo4Xtc5aeH/AA308v5LR28xkCmLNkRb3ekFQdUDKzSCbiD2SqTam3HVHG4OlhOQQ0NEDSYAujr4UOEZoGuVgAb+Ea95UR2y3cCfwFXY2qXVlqXayf6EcPzw2xOzi19UdMerBuTAsCRPZbRS8ZtAENp4eQGyc3WGUmZi/IkHnJso1PZn1iT4hvqVNo4KLNygd5n0XcrcL2UUpTunlpNt+L/2TNl08jWAD6Qv4qXjcR1niR1WtNu1WOxt0qtQCCTeeqxxWpwvs3BOZzSXGJNQgC2nUbM+MKtGEmyYaazb7WEYTZTz0rXNaTHl5rtW79FzcOwPnNEme0k+Gqi7M3Vo0CDGZw0JEAdzfzlXTFcrhtLMYKCwgEIiEspJTSRuEEpBAEtBBAIOkGkkJUI4QSICYxGzaVT36dN33mtPxIUmEUKMAU9XdDCu/wAIN+65zfQpg7j4fh0g/wBU+oV/CNc7F5E5ZnTuLR+s/wDlPySqW5FNujvNjCtEEoBR3cfIHJspqe7DB9DDu+9h6ZTrt3GH/Bwf/wCZv/0rcBKAXW1C8LyMtidyQ82bhm/doR81WVfZhmN6zW/dpD5lb6ERCNqJXHQ5+PZOz6WIq+DWhON9k2F+m+u//U0ejVuiEhwRtRO5mUoezXAM/wADN9973fCYVvhNgYej/DoUm9zGz5xKsYRFThBkbhJITkJOVSQNZUYanIRFSAghEQllJKCBuEEaNAEiUYSUoIJDRopRgoACEI5RygBJCACUjAQGQmtTjWINSwggINRwjCNAAhEQlIFADZCQWp0oigBotSSE6UgoAbIRFKKSQgBJSSlFJQAkoilFJQAhGhCCAHGpYQQQSGggggA0EEEAGlhBBACwloIIIDRhGggABAoIKQEpJQQUAJKSUEEAIKSUSCAElBBBACSiQQQAlBBBAH/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data:image/jpeg;base64,/9j/4AAQSkZJRgABAQAAAQABAAD/2wCEAAkGBhQSERUUExQVFRUWFxoUGBcVFxgXFRcVFxYYFxcXFxgYHSYeFxojGhQXHy8gJCcpLCwsFx8xNTAqNSYrLCkBCQoKDgwOGg8PGiwlHyUsLCwsNC8sLywsLCwsLSwsLCwsLCwsLCwsLCwsLCwsLCwsLCwsLywsLC0sLCwsLCwsLP/AABEIAQMAwgMBIgACEQEDEQH/xAAcAAABBQEBAQAAAAAAAAAAAAAAAwQFBgcCAQj/xABIEAABAwEFBAYGBA0EAQUAAAABAAIRAwQFEiExBkFRYRMicYGRsQcjMnKhwTNCUtEUJDRTYoKSorLC0uHwFRZDkxdjg9Pi8f/EABsBAAIDAQEBAAAAAAAAAAAAAAAFAgMEAQYH/8QANhEAAQMCAgcHAwMFAQEAAAAAAQACAwQRITEFEjJBUWGBExQicaHB8JGx0TNS8RUjQmLhcgb/2gAMAwEAAhEDEQA/ANxQhCEIQhCEIQhCEIQhCEIQhCEIQhEoQhCJQhCEIQhCEIQhCEIQhCEIQhCEIQhCEIQhCFHXlfApDJpcVIql7aPNMTicRE6nfyGSrkdqi6hI8MbrFJW3beuD1WU2Di+fm4BR/wDvypPWtNBvYaf3krPLXZZYKkA9Yt55Jkl7qtw3JQ/SZBwb6rWKfpAp77S0+61x8mKIvjbXGSG2+swHdToGQPedB8lSrPTyP+bgh9n3yo95eVWdKS7gFev9/wBFrQDUtLyBE4czzM1En/5FojT8KPcz51FRnNXOHNRNS9VHSk3JXkekdh0baI7WT5pN/pEZuZW73MVOcMklGa4amRQOk5+X0V2Zt9TP/HV73s+5eP2+ptP0NX9tn9KphC8cud5fxR/U5+PorzR9JVMf8FX9tn3KVs/pMZA9TU/bb9yzFgUjR9kIE7zmpN0lOd/otFHpPp/mav7TF3/5No76NXxZ96zuF4VLtnKX9Sm5fRaGz0oWbeyuP1WH+dLs9KFk/wDVH/tj5OWV0WBxKUgAqPeHZrg0pNyWss9JNiOr3jtpv+QKcU9v7E7/AJ2jta8ebVkFMNJ5KduCxse9wABhpOYGgj71YKp6vj0jK42sPnVaYzaqzO0r054YwD4FLsvdrvYe13YQfIrKLAwGtp9b70XazrjtXW1LiVpFed7VsVC0TqIKXVe2eoZDMjfkflorCmTCSEwY/XF0IQhTU0Kk+kUdQ9nzV2VO2/s7nM6oJyHmqZ9gqioaXRkAXWYWnKzhvMnyUNKslruasacBhVaIgpI8g5LzlRDJHYvaR5hPrA/qkc/klKr5zKQsZyPclHlSGSzXwSTiud6HFEqKrSjzkrhdGzlKvYAQ0Cs7FhfOZc1xgdkCFUBTLh1QT2AnyU//AK2KVioNY+K1OsXFucgS/UcDMd61UpjDna+VvwttJqNLjIMLfjLmpK7rAxlms/4qyrVqOcwh5wkFpdJJg6BvwS9vstOmwvbZLNVAcGOFN5JY4kCD1eJhd2vbOhNnqNM9Zxe0DrMD2EE8yHHvTG/No2dE8MtOMvdk1lJrYbMnE4iSY36pkTC1pAIwH+vDPHimZdCxhAcMB/rw58eqdXrdbBSeBQsragZJDahxsB+sJaJjVPjs9RFezCKZaWYXMBzecLjjje3LVR9v2is76FRr6wryyGNNKKofGrnezrnIA705st8Wd1Sy1ulDSxnRuaQcuocye3LvQ7sS7du4ceS6TCXbt3DjyXV1Xa3C4uoUI6R7WuqvLS+HEAAQdNO5V2/cq7x0QpRAwNMgQNQYznXvVmsO0NN1LB0rKTmPcZezGHMLnEFvA5qrX7eIrV3uDsYyAMBpIAjQLNUanZjVP2/lZqnU7Iah+38qKsLsz2JWoRiCQsRzcu6zswlgySjckhqrjsCwGtUnP1R4/aaqlSarPse7DVdzYR2Zj7lZHg4K+nHjCb2I+v8A1/vXt2fSDtXl2/Tfrfel7nsTy8ODSRJzUYyB9VtYxzyA0X8lpVzNjCP0ZUuo27mQ5s/YA/zwUknceSfRCzUIQhWKxCi789nuUoou+vZ7lVLsqLslW6xyWU322LRVA+2VqtfRZVf5/GavvlKZ9yV14/tdR9ikrI7VLPcm1kOZ7E8oWc1HBjdT/kqoGwSRrS4hrc0nY7G+q7CwSfgBxJ3K33VspTZBf6x3P2R2Df3p7cVzBowMHNzjvPE/crPZ7KGaa8d6nT0ktWbtwbx/C9RTaNipwDKNZ/oExp2EhvVaGjhkB4LOtq7uNOu50dV5xA/pfWHbOfetaKib0uttQEOaHNOoPHitNVovu7BJFc8fLkrqqEVUfZnDgsiJyXkq7V9iaR9lz28sj5iV5R2Moj2nPd3gD4CfilJnakg0PU3tYfVUxmo+Csl2bPVXtEjAP0sj4aq0XZcLW/R0w3mRn4nNT1muoR1jPZotMMNRNjG2w4lbodDxsxmdfkPn4VSo7KsHtPceyAPmlhszREnAZO+XK6U7O1ugCVTBuipCPFJbyH8JiyKmZg2MdcfvdZydnKWcBze+fgVGW24HtzacQHcfDetV6MHUA9oTC2XEx2beqfge5VyaMmjF2O1vRD6WjmFnM1eY+eyyygzNTtyHC/uIS17XSQ4mIeNf0h80zsFWCsbHfVIqiidRyAHEHI8V5dh9d+t96vmzzAKVOPsg+KoF2H13f8itAuD6Kl7oU4dpX0Wy5WemNEskqCVTqPJNBkhCEKxdQoi/awa3PhwUuou+dO5VS7Ki7JVOvaNMjnG7z4LMdoPymr75+S1O0LK9ofyqr75+SUzbksr/ANLqPsU3spzPYrds1d+QdHWfkOz+6qVhZicAN+XiVqWz9lEzuaIHl5BVNjMr2xDefRd0NCNZ0x/xy8ypiy2cMaAO/mUuFjfpC2utH4ZUp0qr6bKRDAGOLZdALicOuZjuXfo72vrC1dHWqvqNqCBjcXQ5uYjEcpEjwXpu8RwN1QMAn3YucNa62IrkBRG1e0TbHZX1jBMQxv2nn2R2bzyBWA22/wCvWc6pUrVHOOZ6xA10ABgDkFdJOI+ajHCXr6UNIHUDvC8bQA0aPBY56K7W/p61Rz3lrKWcuJ1cCdTwYVUL42lr2iq+q+q+XEmA5wDRua0A5ABZBVROcfDiFYKd17XX0s1LM0WO7AXxUs922q0FznEE4cRLusGta3Xdieq3ZL3rPlzqtRziSSS92ZPepCta7Ib7LndzjivolequbBl34HTxEmQXZmT1nOOp5Qq7t7t+6mXULMYLcn1BqDvazhG8+Cmyoa5mv8wVXZku1Qr3XvCnT9uoxnvua3zKWs9pa8SxzXDi0hw8QvmSo5znFziXEnMuJJPaTMp7dN91bNUD6Lyxw4aHk4aEciq+9Y5K803Nb9ftixMxj2m/Fu/71QrfT6OpyIxDXvGXNXTZLaRtuswfADh1KjdwdGcT9UgyO3kq3tNZIYOLH4e4z9wSrSLWtkbK3J2B81irGdpSuac24j3URdT/AFvf8itBupjjQp4TBwtWbXc6Knj5FahcX0VP3B5LJDtJTQnwnp7qfu/FAxGfAp2mthoBogJ0nceymoQhCFNdQom+6oAz4KWUPfr4+thy4Sq5NlcdkqvWtTZicyVmO0X5VV9/5BaTXccft5Tph7d/cVm20X5VV975BKJtyWV/6XUe692fZNdnj4ZrVrlZ6vtPksu2XH4wOx3ktSu1+GjPCT4Zq3RovVDkCtejBakceLvYLBdqLRjtVd/2qzz++YTKwWkse141a4OHaDI8lxbakyeJnxMpMAtMEEHI55aiR8CCtzjclehAwsrJtztS62FgEinTENH6RHWcfLsHNVQDqp6+mXABoJOZgcACT4AE9yZE5d6iMBZdAAGCvOxHq7vt9X9AsH/W751AqI8K9WM9HcVU/nKgHdjYPKmVRnhUQ4lx5/awQMyr831VwDjVqD41C7ypKu3aep3qxbWeruyw0uMOI92n99VQNzU8WEAaujxIHzRCfBfjc+pUdx81tdG0my3YXjI06LY97AAP3nLG6pmSc+a2baayl121mjczF3McD5NWMv0V7ARCwcr/AFxVEWJPmtA2I9H9I0W1a7A9zxih2bWtOYEaExmSeKgvSdsfSshp1aAwsqEsc3cHgSC3gCJy5LTNk7c2tZab2HItAMbiGgEdoIIVD9MV9sc6lZmkFzCaj4+qSIa084JMcwpwwtEHaO2j8sote4y23Jv6HbcW2ipTkEOZMDi1wH8yt+1repV7Wn95v3qjeiCzE2t79zWR3ucD5NKvG2b4pVe1o/eallWf7dv9x9lCqwZJ/wCSqfZH9fx8lqdxfRU/cHksmszut4rUrqdUDKWENw4BJOs8uUKuHaXnKDFrunurVZ9EskLITGaXTqPZTcZIQhCsXUKLvYGRnkpRR140Q45g6ahxHkVFzC8WC4RdVa2MEnLesr2i/KqvvfILXL3sIaC4F+76xI9oDQrI9ovyqr73yCWVcJiIBS3SAtF1HulNmXxaWc5HiCtEtNpwWK0O+zTqH9wx8Vl1grYHhw+qQfAytPp2ZlopPpOJDKzIlsAwc8pB3ZKikk7OoaeNx86q/RLw6F8fA3+fRYJaBlCtm39xdF0FYDqvYKTuT6bQB4t/hVxo+iSi14djc6DMOIgwZEw0SrJfGzNO02cUKk4Q5r5GstMmOEgkdhTRtPI+S5aQAD1OCfOnaLWKzC6bl6O7rRaXDrOpFrJ3McQye1xMdg5qi1F9GWzZmnVsps75DHROA4fZILQMsgICrDPQ/Zg4HE90GYJyPbAlcbTSsbrFpJOJyw4DNDZ2XNyqhf3q7nsrNC94cR+q9/8AOFTadIuIAGZyHaTHzW9X7sJRtVOmx7njo5LcJAHWgGRB3NACj7s9FVno1G1A5zi3MYjIB3GABmotp5o2W1bnPdmd2a62dnFUv0nVIdZqQ+pSJ8XYR8KagrirlkOES1wcJzEggiQtb2i9HFC11BUc+o1waGQCMOFskZYdZJKbWP0SUGiBUqeLf6V0U8kbQzVJsBw/K4JmatrqAHpGtZbh9UQQRHR6g5RqoraHZ+pZjDhLHCWvjI5ZjkRwWhWP0Y0GPDsTnQZAcRE8wAJVqtF206lI0qjQ9hGYcJB58jzVjIpXusRYAclWZWN2V842K+K9EEUqtSmHahj3NB7YKbNDnu3uc48y4knxJlbFa/Q/ZXOlj6rB9mQR3FwJUrcPo+s1lOJrS532nZnuO7uAXHRzbIb6i339lZ2zM019HGzBstCXj1j+s7kdA3uHxJTXbe0eqj7dT4CT9ytN50SC1zTAblHM8B2eSoG2FrxVWsH1Bn7zs/IDxS2uaIyyHM4uPmldfNane878Aomgc/Fa1c9EGnTJH1GrJKBzWrXZTllPqz1GiZjtkKqHaSjR2y7p7qz2RoAyThNbA2BpCdJ1HspwMkIQhWLqFD30esPYOmThu35wphRN8tOIQ6BGYwhwPHXRSZmuhVq9BP1KeUSWP9nMYZHMyst2j/KqvvfILXLypxTJyJMZhuGesNR4rJNox+NVfe+QS/SWbfJLtJfpdR7pjZ9VdtkL1xN6InrMzbzb/Yqk0BmnDa5pva5pgjMFKXt122SmkqHQShwx3EcVsdC0Yhz/AMzSqoVj25YWiWv6TQhgkdsk5BOWbc1DTdU6BzWB0NfUa6HAjI5Zcd6fUNe5zdWZpuN/Fez7rI4BwFr8cD9CrsV4oCxbTGrTx4CwESC9pg8xnodySs21rASKr2A7tRKZd6juBfNV93kxwyVlC6JTQWnE0FhaZzB1EHsTC8G1Iz62WgIE+MBVVVU6EXYwu8svnRVtaDmbKQqXkxu+ezNc0r8bwPwVEvS97RTn1BYPtO6w8R1Qo6zX7WMy/wAAB8kifpCsc6xs3p+Vlkr6WI6pDifK33stVo3uw6yO3RPpyWV2baCo09Yhw5iD4hXbZy9RUbAOUSJ3EagrVS18heGTb96tingqAeyJuNxU2F7KaWm9abNXCeAzPwVfvvaaGEkENGcDMkcXHcFtnro4sGm7uAWmOB792CdX7fLWtLz7LdB9pyzSvXL3lzsy4ye0p7et7fhBlrpa0ezmC07yQdZ4phC867Xc8vk2ivN6YmcZRDYgN9ef4StJa7c7yKbMieq3TsWQ0tQteuigDTYZPst0PfmpQbS7o7Zd091YbG6RpCcJCyMgJdO49lORkhCEKxdQo+9Pq9u5SCYXoMh2jfG9TZmhQt/ex4fxBY5tF+VVfe+QWx34PVnu/iCxvaH8qq+98gl+k9pvkl2kv0uo90zoGDmurRQMjFlIxAcjoUnQd1h/n+bvFWPaBnSvovaMn0S4gaBzXPLx4kpe1o1C7gqaZpijAiNpXWx/a0mwtwJzJztbiUzfbHFrejaG0qYaS0D6QtjEXYczpCtlp2koih+MNmnUa0tZAOoBDAG6kZaaKq2AA0o3HI+KiL0sTaXtkumcMZYTkWtpsnISdePYtEFW5ji1e+lpGHVZw+v8qTpVCzE95czGchOQAybIzzgQuHupNa57pcAMU6yMtJOueia2i5qj2g1S4ujQHTf4/OVHXjbw6kykMUjN88REZ65mSuBwJV2oTYA5q9WHbGhhbGMCABkN3YUy2m2mc9zOhrPbA3SJPYdVSrHWLByxCeQOU9xjxUvaNynJUyhtty8dVzz6MqbStDm7t3w9ErT2ktf59/gIPIiM+wqX2ftVmrT0wa1+nVJpgnjEYQezwVfYTxPinNjZmSc8853qkT6x8WKm7S9BU2ZLHbnYYe/orlbNmqTYeKjgyc8g49xkDxS1hslNmIMe6HaY8MT2tMBVsnAwSS1r5gTAMETl4JOyYnSWkiOG8zl3zHirHsY7/HBMaagpm/3Y+hVltFkr4MbGsIzzLxkQSCI0OY3EpOvbMDugMh4acTjHXmJgbshkOB7U5qBjKQa9xEdRsbiOvUf3T4lQ1uLa+Fznu6PC0h5c0u6xzLyDOJp6vKNBOdvd44hdgxw5qyC73673Ejdw+gSe0N0Wazhr6TsT3ZFs9Ul2RgbomVEJa8KAL+rLmtyxScO+B1szokis1QbleZ/+gcBKxm8C56ldMG9a5dYHR05xZsbpp/ZZExbDdNKaVPMjqt035KqDaWfRp8Lunup6xaaEdqcpvY2QN/enCdR7KcjJCEIVi6hMbz0HaPNPlFXzVDYmO9xZnu62ik3NdCjL6+jPd/EFjW0I/GqvvfILWbyqYmkAvgQdWOb7QETmc9Vk+0I/Gavv/IJfpPFzfJLdJfpdR7ruxXcDZ31JGJpa4DeGl72OPZLW+HNO2YnWeQfoXEn3KoAPdib+8m2ztYueaR0cx1Ec8TnPb++QnNmtHR0a0tkPDaRB4HESeRELL4TbhaxXC9sNVE9+QDL+QAI9kwu+24TB0nd/mv8AnBSuNpIcQ10ZgnODy4KsucWuhwIIMGcoKl7qtIxiT2gHVZZGY3X0uRgcNcYhSlstLTT56f53/NUy00Q0uIESZ5zqrZtXeFMtimIJEEAAZRyVOrVJ/wA+/NWsbY4HBcphhciyWsNEOJB0hOKL8iDq12FObiu17zDRJ36wBzSNCzudUqNaCSXwAAcU78tVJwJBXz/TU/eZpi3Fo1QDzBsbfU/RdtCkrksLqr4Ay1cdwbvJO7JdWC4nOcGvlhMwIzy1J3NHMqzWCzMoU3Md7OsGC6pIEkxlhBHwz53QUjneJ+DUlpaCSQhzxZqUvC7w8sdTa1zQwNDXRhAEkGDoDPbkOKa2GwNoD2sb5nIeraeM74+SWFfEd0bvM9/+cAuadYPjCZDpgjfAOQBjrGIgwr3yF58AXpxI/V1GjDJM75t+BjHFkt6zcWZGMkOh0aB0AdirL4q1D0TC3GcOEOmZIynuGqszq4MN9nKH06wgHviDE65Z6Lyz0GUyA2k1pd7Lg7HOI4ZaZMZ5IdcDxLfFP2MdiMfRJXqxlGlTp/Va3G4jUn2QRPEh571DlSF/Uw6oZM5gNA0DWiM+JLpKYlqy1BGsvJ6Zlje5rW7QHiPnkOi8ZuWvWF0U6YxESxuQCyOi3MLZrtHq2e6PJVQ7Sho3J3T3UtYTlv706SFm0S6cxbKdDJCEIVi6hMrxdA3ab09TK8tO5SZmhQl4WduBxDQCcMwI+sFk1/2f8Zqe8tgtw9X4eYWZXxRBtFSdzlj0g27m+Sy1UDpw2JuZI91BWNhY/EMohwPMHs5BWyqA6oWts7HF1d0ziIAbHXImB7Z5clXvwcuMgEgfDt4BSN23u0EUnuhocTiEwXObhBedcI1y/us8YsLJrVaJc2JmodZzQAcMwOHkMPJI3rcTatQ1X1Wg1XuwBpGbAcIz45AcFWL3sRoPIzjdiEGO/VX1wYQ3AQ3qyw1KYw06TSQSXt6wxHFGe9ImxjJvRy0FxEOxNA3EzOJ5nJumaHx3N/8AqlQaVkgb2bxrAfOftYemei0Etyk9il7nuGmaZrWmpgbJw02/SPI110CsdC6qJDTUd0LGmRTqQ3GcyXEgyZ7OQXFopWNpNSvaeldA6tNpDYH1Whu7gJCGMOeHU/CuVWl6moPZQMA1sM8cfofS/kmb9oHNZhotFGnoIzee1/E8lOXDY2ssznfXxHpD9YwC+J3gg6T9VVqwVm1KnSuDGMb7DAIHImZntnNTN13yH1qlOScTQRwcWTIH6hPgtNK4tfcm/Dku9w7tCWk6zsCeAtuA5Ja23m5zIp9XePtZbpGQnkO9RYtpJxmcQyIccy0En5qDt1pq0ajqRJ6pIB4t1aeYIhcWN7yyCZAkidQN47OSoeZHOPaFViIAXJwVpNUOAqMIcwDrU2g42uGrnt1wzGYGUjnK1lolw6So4tpgOaMTTjqA+yXjPIbhu3aqp07TUpODmFzTuI1jh2clIU79fVaW1vWgkETIIInTCQrgWgLS2wb4cuPL7dVJVraKbS6ZGgaHNfjacpwHTsOijrZbn1X+rDsLSJccs9ABwAPBTmzdp6VjqLh1YMTwjMTrz8U16DoKr6bjLT1T2HNp5HMKtwGq1wy+xVAmYJ2sIwORvv3fOKYime9euopxRYZIOoTltJY3MxXka2ndHO5rzc3v53TCy0esO1a/d3sM90eSzGjSgrTru9hnujyRGLFaqAWa7p7qZsyWSNmSybRbKcDJCEIVi6hMrx07k9TO8GyMlJmaAou2+x4eYWZX3laKh/SK063DqeHmFmV+H19T3lkrtpvksVc4tYCM7j3UZXthqdVvVZv4uj7X3eakn7Gh7Q+lVEuktxZTn8MtVGgKWsF8BhZiBIpscGidXuOv6IjyWdkgvZy0u02XS+HBo9TvJ9kxpWe2UMujfALSQBjaTqOrmCV5VvYFwdWY4dYvjAQHP0LjnnEQrfXvpop0X4Xdd/VmJAkidYOX8SgtraZ6VrgOoWgNj2cpJGXbKnK1obgbq+q0i10Zc6Nrjhyzyuot9ssub3MtFZ53Ow02z2gkx2KJZd77S9xaxrQBOBuLABoJccye1O3slXS6GUhQaaURkXTqHxBJ4HXxUIW9s+2AA5YlLKKslfKTEAwb7Znlc4+ao9S4a1MNL2HCd7etHcNFK3VcILXP67Xth1MxEPBmS3e3QZ8SpDaC9GWcYukkHWmHe0Rugbjv5BZ7fO19oqEy6Gk+w0Q2OEb1ucxkRuMeScz1r9S1sfonN73pL8VTruMgGBoDoOAXFlvloGTVW7Rbn1DJ7uCcWYHJLxDfF2a8+yjD8ZDj5q3srMeN2fivad2YnAAhoJiSYA5lV6hVMqbu68ZyKiWOjxCGiakxiOHBWOvamWOl0dF+Os7IvGYb8p4DvO4JnSkgF0knMk5kznJPFNzRBMxlw4p22uXe1EjQAQAOCse/tG4YWW+QtrKUvYfE3E9PmCWpWfEdYcPiOakalDADGYcBJjQ6xy3FNbBUAeJznLSdeHNSdoqSBAaQBiOvWnKe4iOSrvcLvbMq6XXftjC9rn58HBRzFo9kqhtNk8BA3nqzA8Fm7FfqbXHoobIDZmRrhOUdwH6ygzaWChGDunurHYqkhOUzu9pAz4J4mkeymoyQhCFYuoTO8Hx4J4o69XgDPLLXQeO5TZmuhMreep+z/EFl1+H19T3itQtn0Y/V57x4rLr8+nqe8VkrdpvksFf+n1HumdFmJwHEgeJhSd+3ZTpPFOkajn4iCHN4aYSB1u5MbtqNbWpueYa17XE65Ag6dym7Df8A0leqX1cMse2i9wEMxOkbsst5WeNrCLHMlLImsc2xzJ+b1C3naHOc0OaW4WNZhcIiBnlzMnvTZ9R0YSTAMwdATyVwo3jTdVY01WPrMoua2q72DVJGHM6wJz5lddJTfUszLQ+nUrAvLiILdOo1xGRzjLlzzsNOHYh3zBWupta51vmGGfyyq9hu3pKdZ5dApNDtJkkwByUPbbX0bZzzy4eKvd816rbHV6bow91RrB0eH2R1oMdhjkVn16VoAbEk7+AVb4gxzQPwoGANka0ddyiK9pxxkBHBM61LEU8bSJMAT2J9Z7m3v8PvUyWtCYPdHE3EptS2bbxPh/dO/wDQRucpNrUoAsuu7ilLaiUHNVmvYXMdn3HcUrZaOIwNVYHsBEHNQ9qsDqZxN9nyV7X62BzTGKq7UapwPon1ntTmENeOw8lcLFYqDh0ga4nDm36skCT5+GSp1mtraoAdk758loGzIBs4A1BcHfL4EKyADXIIVlG4tkcwi1xjzVccIcQDocj5FKi0E6nj8dUXqAK9QN0xeB1I8ZSLCszm2JCVvuxzmjilmFabd56jPdHkswplaXY6waxsn6o8v7FcA8QW+iHhd091O2bRLprYnyNE6TKPZTQZIQhCsXUKLvY5iDB5GD8cipRVnaS34XCIc2MxqJBIK4X6mK4XBuJS14UQGzv6umU5jUDIrL77Pr6nvFXCptEyIJc0cNRlnv07iqRb7RjqOdxJKxzyiRwtwWGucDGLHf8AlN2tkgDeY8clJ3pszUotL8THtacLsBktP6QIyTO6wDXpgkAY2yTkAAQTJKslrYKZtGJ7HOtTw1jWOxdUv9p3DIrkcbXNJKXxRte0k/xgqrYrG6rUaxsS77RgaTme5IuESOCtlRlF9prM6CmGUWVHEgZuLWgZ7gAdwXtguyhis9J9LE6pRxvdicIyJBgb8kd3vgCM/wDnBHdScARn+BwVZFheaRqwMAcGEzniOeiZVrO1/tCYV3uy5m1bGxhcQ01H1SB7b2tloDRx08VUrY5hecDSxu5rjJHaeKjJGYwHcVCSIxBrgc03p0Wt0AC6QvCqFnJJxK6C6XAXQQuL1eFsgg6FC9C4hQten0dTLSQQrLdt6Pp9am6JHaDwy4qIvGzF0OG5ObEwhgBVpdgCDit0kt2NeD4gnmMkknU5nvSrEg1K01C6x3xS1MrSrGwlrIiMIz36f/izWmrxYNomCm37UAQuXsQmdCRZwJ4e6t1gZA1lO1D3HeHSE7hCmEyi2U0aQRghCEK1SQqTtDdjg5zqZyLi4sdpiOpaQMpOZByngrsm9psLX65HiPmNCouF1xzQ4WKxy8MQnE1w5xI8WyPiotzgdCtdtWywJkBp5glrvmD8FGWjZRpPXYT71MVPi3EsroisMlCHbJWYleStBqbGWZ32Qf0XuYf2XH5JCp6OqRPVqVRviWOy8AVUYysrtHy7rKjNrETBIkQYJEg7jxSzLwqBwcHuxBuAGTIb9kcuStFb0cOHs1/2qRHxD/kkP/HdXdWpHtDx/KVHVeMlV3SduQ9VAU71qtwYajh0chn6M6x2pvXrOe4ucZLjJMAZ8clYn+j60jR1E9j3DzaEh/se1/ZZ/wBrPvXCHkWN1B1PPaxBUDCFNnYq1/m291Sn/Uuf9m2v80P+yl/Wo6ruCr7tL+0qGXqlxsZa/wAz+/T/AKl2NirZ+Z/fp/1LmqeCO7y/tP0UMgFTjdhbZ+aA7alP+pdf7Dtn5tv/AGM+9GqeC73ab9pUEF0CrHS9HlrOvRN7Xk/wtKe0PRhWPtVaQ7A8/ILuqeCkKOY/4qpsSzCrrR9Fo+taf2acfEuPkpCn6P7Iz26jz7z2t8gFYInK1tBKc1nzCpCwkuIDAXng0Fx+Gi0CzbO2JnsUQ88S11T4ukKQFjcQQxgpjQTGXMNbIU2xFa46C2Lioe4ruqy0v9W0HFhkFziNMRGQbnMCTkNFa02stiwASS4jefOE5WxjbBMGtDRYIQhCmpIQhCEIQhCELxzQdRPam7rtpH/jZ3NAPiE5QhCaG7GfpjsqPH8y5/0sbn1O9wd/ECnqFzVC7dMTdn/qO720z/KuTdZ+009rB8iFIIXNUIuoz/STxZ/1n+tAup3Gn+w7/wCRSaEagRdRwu13Gn+w7+tKCxv+0z9g/wBaeoXNRqLlM/wV/wBtv7H/ANl6LI7e/wAGD5ynaF3Uai6a/gR/OP7gwfyoFgG9zz+sR/DCdIRqhF02/wBOZvE+8XO8yUpTszG+y1o7AB5JVC7YLiEIQuoQhCEIQhCEIQhCEIQhCEIQhCEIQhCEIQhCEIQhCEIQhCEIQhCEIQhCEIQhCEIQhCEIQhCEIQhCEIX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2" name="Picture 6" descr="http://t1.gstatic.com/images?q=tbn:ANd9GcR45rBLqx2UKjHU4c43bw6nyX2Mgd2lQmFfGPf52fCUADPl-yu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44338"/>
            <a:ext cx="1600200" cy="2136350"/>
          </a:xfrm>
          <a:prstGeom prst="rect">
            <a:avLst/>
          </a:prstGeom>
          <a:noFill/>
        </p:spPr>
      </p:pic>
      <p:sp>
        <p:nvSpPr>
          <p:cNvPr id="34824" name="AutoShape 8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6" name="AutoShape 10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AutoShape 12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0" name="AutoShape 14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AutoShape 16" descr="https://encrypted-tbn3.gstatic.com/images?q=tbn:ANd9GcQgSrq447ZcCmMY2zXolNVdqnrHFluwwbEdJweffGVVQXP89LIi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AutoShape 18" descr="https://encrypted-tbn3.gstatic.com/images?q=tbn:ANd9GcQgSrq447ZcCmMY2zXolNVdqnrHFluwwbEdJweffGVVQXP89LIi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905000"/>
            <a:ext cx="1047839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962400"/>
            <a:ext cx="1219200" cy="253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7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733800"/>
            <a:ext cx="2619375" cy="24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8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9146">
            <a:off x="2686544" y="4218608"/>
            <a:ext cx="3008760" cy="183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9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2057400"/>
            <a:ext cx="2057400" cy="19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0" name="Picture 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2057400"/>
            <a:ext cx="22764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Langkah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Penghasilan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Projek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(BEKAS PENYULINGAN AIR)</a:t>
            </a:r>
            <a:endParaRPr lang="en-US" sz="2800" b="1" dirty="0"/>
          </a:p>
        </p:txBody>
      </p:sp>
      <p:sp>
        <p:nvSpPr>
          <p:cNvPr id="34818" name="AutoShape 2" descr="data:image/jpeg;base64,/9j/4AAQSkZJRgABAQAAAQABAAD/2wCEAAkGBhQQEBQUEhQUFRQUFRQUFhQWFxYXGBcVFBQVFBUVFRYXHSYfFxkkGRUUIC8iIycpLCwsFx4xNTAqNSYrLCkBCQoKDgwOGg8PGiwlHyQ1KS0uKS4sLCwqLSowLCwsLSwsLSopLDQqLCwsLCwsLCwsLCwpLCwsLCwsLCwsKSwsLP/AABEIAQMAwgMBIgACEQEDEQH/xAAbAAAABwEAAAAAAAAAAAAAAAAAAQIDBAUGB//EAEQQAAEDAgMEBwQHBQcFAQAAAAEAAhEDIQQSMQUGQVETImFxgZGxBzKhwUJSYnKS0fAUIzOi4RYkQ1OCsvEVNHPC0pT/xAAaAQACAwEBAAAAAAAAAAAAAAAAAwEEBQIG/8QAMhEAAgIBAwEFBgYCAwAAAAAAAAECAxEEEiExBRNBUWEiMnGBofAUIzORsdEV4ULB8f/aAAwDAQACEQMRAD8A3BCKEuECEgsiCEhwTpCS4IAYcEw8KRVcGgkkADUmwHeVTYvb9MDqy/7Vms/E7XwlctpHSRKqKM9UWK3oPAgfcE/zO/JVtXapdrmPYXH0FlXnfCIieror4lNfLn+DTVa7W6uaO8gJk4tn1ge6T6LN/wDVCPdYweEp0bWqEagdzR80h6qJVfa2n8Mv5F7+1N7fwu/JK6YRMOjuKzjdtVgbVCO4N/JTv7U4k08prOjXh+SlaqHjn7+Ylds1t8Rf0LQYgdvkUfTjn5ghZh+0KrvpE+APyTb2vdr8h6KPxUPv/wBLFPaHe+7XJ/BZNa2qDoR5hKWIIc3Qnzn1Rt2nVbo8j4jyJTY6iD8Sw9XCH6icfimbZEspQ3sqtPXYHjm0wfIq1wm9FF5g5mnk4Jykn0HQuhZ7rTLWEIRseHCQZRwuhgAlBEAlgKSABBHCOEEMQgjhBBBqoRQlkIoXZwJIVTtvbrMM36z4s3lyLjwCsNoYroqTnn6IJ8eC5PtLGvqvcXk6me/me30Ve63u0JuuVUckzF7yVKvvEOd3dRv3GfMyVBfWc8y4kntURhhSKJWbZZKXVnmr9Vbd7z48vAJPUBMoVWQUrDaquymltmkxpzbqTTZ1UjEMgo6mKa1sau5fnyUcvoWNLpp22uuCyxlPtvaEvZeyamId1WyOJNmjxWuwG6rGQXnOeWjfzKsV6ayz3f3PU6XsvT6NZv8Aan5eC+/UzFCgTYAk9gT52ZU/y3/hK27KLWiGgAcgIQcFaj2Yv+Ui+9ZjiMeDnGKoOaes0jvBHqoT2rptSmHCCJHIiQsztndtrpdRgOFzTnXu5HsXT0Wxey8kK9WLbJf0Y+o2EgOIIIsRoVILeBUdwVdrD4PN9oaT8PNTh0f0Zc7P264GXAECJjqkg9gtPdHirPDb0UnOymWzo50DwMLM0NHfdCr8QYd4KxXY0+Rum1s4pKXP8nUAltCzm6O1C9ppu1bdvdy7lpmhW08m0pKSyggEaOEIUgIhBKhEgDVEIQlEIQuzgqt4aRdRjhmBPcJPqAuW43+I77x9V1nbH8F3h6rlGJZL3fePqqGs4wZuvaUckSm26stnbOdWeGsEn0HM9iYoBrdStpu7TbhqZJvUqGXHkPos8PUlVqKu9lh9DP7P0yuk7JLKXh5sz+8uwXYRtOr1nsu2qQPdJgtMctR5c1T0sfSkHP4AGfJdLfjnPBGSQbEESCDwI4qp/sdRcc3QMHZLgPwzHwV6zRxljbwbF2jo1E1O3Ka8scmPOIdiHhlFrj3Xd8NFosNutSw1I1sXJAjqNJJkmBmMgakfmtFhdldGMrA1g5NAHoFE3j2cXYSt1phmb8JDvkpjpIwWTT08qoTjXWtqbWX4v5jtTbtFmDNag0FrYGT3csuAIIExEz2qFtLblVrWZ6uFpZ2hwaxlWq+DxIiPFZ/EbDezCNq0SSyrTDa1MCbi2cD7w8O4p3DbFrDo6wFZwfSaxwpuyVGlnVAvfKcoNuaY5yfBqR01EE5ZT5fXr8Hnjz5xyT8RiDlpkYuvWdVnIyi1lOY96SfdjtUbG4p7f2bK3ES2uQRWfBLzlhkxBaQNdLlLo7p1DSP7umHdJmFOoXuOUiDLw7quMDTkj/s5UFN5rVWUmhzXUwXuc1jm8S5548p9EbZP7/sO+oj1aeM+Xjx0j6Py8+fAi1q7WOxYqsBJqUS2mXkNFR7XEy4EdUX8lK3dyNxBphuHzuZmD6LnOBAMljpJvx8FX134eo95rYvD5nhubo3H32Wa4ZpGljPMq32fgHOJqMq03Nylo6FrAJPElvHsXUYyyKuvpdTj4teuM4S4+aIO9+yujIrAWccro5xY+MLK1HSe8elvyW+2tQdVoGm6Zt1tbtMg/JYnE4c03CTmBBAMQdRqqmqilLjxPPa3M9LLxxj+QUGRPayVVYr3vBXNEtJGrbEExIjwVXj6BDpkEcCNEiL5MGt4SyXe6resxw+uQe4iD8j4LctCxG6J1/XJbegZaFer6HpKPcTDhCEuEITBo3CCVCCANSUSMhFC7OSt2+6KDo1tC5li8O5gl1p0GpJ7uS6jtkgUiTwiO9coxlYveXEyT+rKhq8ZWTN1sU2srPki23S2GKpNWpcNMNH2tSfCy2tHCNGgCrNnlmFwzekcGBrQXE/WNz3mSVJ2HvBSxefos3UMHMIkHQgcu9XKYqEUi/CtwhtXRFmYaCSQALkmwA5krN7U9oeEomA81XcqYkT98w3ylUftQ22ZZhmm0Z6kcZ9xp+J8QufYenmqsHNzR8Qu5Tx0LNVCksyO3195aFOg2tVdka/3QQS4kSCA0XOioXe0uhUeKbKVR4dYl2VoywZ6t5tNjCyW/VW+Fp/UwzHR21HOcfkq7dbCGpiGgAmAeHOGz/MlStkoZGw08OrNrvdvq/CVG0MM1jcrGuJLdMwkNa3QWgnXVUOyd7cXWrtzVnECTlAaGkxaQBcSQoO+TjU2jXgT+8yAfca1nyUzc7ZFT9qhzCMvRz2Bzxr5FRbJ7XgZCEFHLR0LefbrcFh3VHQXWaxv1nnSeyxJ7lxba216uJqF9V5eeHIdjW6NC2/texBz4dnDK957yQ0eh81g9m081VoPOfISnTljInTwSjnzEnCPAktMaqRsbbFXC1Q+k6DxH0XDk4cQuyYfZ7KVA0wBGQh32iW9YnnxXDMyjDS5Oo2KzKO74LHNxFFlVujxMcjxHgVz3eAFuJe2THSEx3tLvmr/ANm+KLsI5p+i+3iP6LP7x1JxtWOB9Gtak6nmCZn6n8uq1egyzD5oAME5r90fmoBYcxAMHS+hVphT1h3v+MKoxJ6x7yqUTz1csxWeTQ7sMcx5DhAPqt1QHVHcsPutii6WuvHun5dy3GG9wK7X0PQ6fCrWByEIRoJo4TCCNBAGnISSnCkrogqN4j+5Pf8AIrmOzKPSVmN5vAPdMn4BdL3pP7i2s/IrnuzX5MRSIFxUadOWvwlUNR+pFFG3m+CEe0rEuFWkwyGhheBzLnFs+TfioPs+2+KGKDX2ZVhhPIz1T3SnvaVtYVq9NoF6bDP+sggeQnxWPAfziOVvRXGbkIp14ZYbyY51bF136g1HwfstOVv8oCibN/jU5MdYJt+DIa1xPvEx3CBPn6Ky3Z2aKuJa03Egfic1vzXE2trLEUlhMm794gHEsHFuHw7T39GCfUJe4GIaMW2ZM5WiOfSMde2kNKrd53h+NxDuHSvA7muLR8AFfez/AAwBqVSP4bajvwUnH/2CieMYfmv5F9K/kZ7bG021MXWeRLXVqjoFpBeeMGLdi1Xs6xNDp3lrHNJc0slwOUNa8meqM13DksMGDkpWB2zVwxPQuyEzcNaTeOJB5LprOPiiJQbjg1ntZOatQfw6NzPEOn0cFj9iOb+0U8xAbnbJ7Jv8Fa7PGI2i7JVqPc0kAFxJAe4gAgaWBPgq3a27tbDPLalM20cLtcObTxC6clJtHEE4xUTrG+G8LMPhahBHSPaWUxxzOEZu4Ak+A5ri2VOCg/k74j1Wo3T3We97amXQzJEtHaZ949gUzs8ufQ4hDuo8mq3HwzcPgXVKhgEucfusEeod8FkA41X1Kp+m5x8yT+u5bTeTGNw2HDSA7N1Q3SQLuPp5rFlthAjs/wCFU1MuFAwe07X3e1P3n9ES8JROYGJvw7lUYumWuMgi51VhTrke6TPC+ngo7tpOdZ4DvVVoIyq00sFnup758PQrfYezR3LA7rkiobENdoTzE6LeYU9ULRrWEeho/TRIRoBKCYPEwglI0AaUhJKcISSFIFRvC9raJJvGg7YWI3frGriiXcGOIHAXGi2G9n8Hz9Fit1TGJHa1w+fyVOyWLYoXBvvcejMtvQc+Pr/+QN/C1rfkmdp7Lc3EdGNX5HN7qoDh5T8E66ma20KsXmvUPgHn8l0LaW7JqYrDVALNp9G88suh8i4eSZJvLx1/s0tyikmc93owIoupMH+UHeDnOy+YAPirT2c4MnEZ4sHN/ll5/wBo81ttrbj08TX6V5PutbliYyiBF4A7wVbbN2TSw/VYIOlyJ5wALDwCHVLCgunHP35i5amO31OMU9g169QkMMucSZ1kkkyBf4Lom7e57qeFqU3EtNSm9maLzUABIaeAAAuto2lGgidbR5pNYhgJdAA1JIATO553SfT5Cp6lyWIowOE9lrB77gfFx+ADfVWdD2fYZvCe4AfEyVLx2+FNshgLjzIcB8ASVS43fSqP4Zou7BTrW8TCUpUN9W/3YyXfpZm1FeuEaXCbGpUiCxtxoTeO7gE/VpBwggEciAR5FZTZntDaXhmJZ0RcYDxmyz9oOEtHbJWwNMq3WoYxFcFKe7OW8+uc/UrzsukLilTB55G/kk4nENpMLnkNa0STyCXtPalPDtzVXRyGrj3Diud7wbcfjX5Wy2mD7vLtdzd6Jdl0a/icykox32PhffBE2ptN2LruqGzW2Y3lGnjxP9FGozBzc0+2llEDQJLlkTs3tnmdRqXfNyfTw9EMVFFfYqU9Rai7gRW8Gm3b2iKnUcOs27Xc51ntWzwY6gWE3SpjOSeHxm0ea3+FbDQtGt5R6el5rTY8AjhABKTRoUI0EFAGpISCjzIiVIGf3u/hCPteiwGzq/Q1mP1gyRzGhHkujbyBvRZnGINly3HVg0ve3QC08SSAPiQs/Up700xMW43xeeOV9Cdi9v4PZ9aoKFJ1aoSH5nvhgc/rxAEuIkXPyWg3U9o1PFu6OpTFOpBIh2ZrouQJEgx36LluC2ccW9xJtJv28yttuXud0VTpXFsNh3HQSDHKxN+wK9GUY8eJalXKS3PodEdtRoFvBVdfB4d4h9Jr9bvGZ1zJOY3Bm8goV9q0Qer14kmJ5HidVT43a7n2ADW8hr4lcS1Va6PJzGiUhqrvM7Z1UMDzVoPkBj3ZnUX/AER0hkmmTaHXHrQ47e2viX+64n6oJDW+HBTX7LFdpbADSCC6PRSNn0MtJsgBxHWtq4HK4+JBKrXT7yGZL5HMtQqM91y/Py+BXYeiTepJ+yCY8STdWTse0NAbSayOLc1++SVIypmuNAAXOIkNa0uMc4aCY7VV5xhGZOUrJbpZb+pUbWIqMIc2QfgncLvtVp4anSkNcxuTNq45SWiPABP9KHSDaDBBBBBHAg3BVfU2aOkaGwDUexuaJjM4AmLTaVELJx9hZ5E1Xyqm9sc5wsPwZFG0atUnNUflOuaC4+YkIgYsAPgErFZA6KXTPyio55qNYxpbTAks4mD8kWU5SXFjQG0naOeT0ocWtAEdaG91+xdzqk3hkanS6nUS/MX14X7iH1CNQmunE3CeNWnTBg1D/dszwCBJqPYQQCTlN45CBqmsTQY0PguJzPaDIlhBAaCZHaTYmOUIdMV4k/4V4WJfEl030T74gaAkECYmC7ncKPiMBSddjo7AQf6qNi39ZzQG5S4lsTp1hM6GYaoBZBXSSXQVdXCtqCefU0W7VLK53KW/D/lb3CXaFh91XNNiTmB0PmIW6wY6qv0+6bFP6aHgEYCUGoQmjQsqCOEEAaElIzIzhn/VKQcK/koOjPb4OmnHY5cw2nBY1p+k9jfAm66XvgwtZf6pXMatEVcVRY4kNzNLyJlrc0udbSBx4KlOO65FNx3aiPpyTN3sD0VKoQD75ixJjgLCVqsFjctAgzLmPAi45XJj0UbAYY0atRjgbO/FI97uMyn9ruAwrW2JqONwRo12Yi3bl80mx53ORs6y+Gnpc30RAo4odKG5hLpEd4Iv5qRTwRJl9vs8fEqDsnDAVBYASFd4mp0lQgQ1+a7SYDp0LSbTzHlOgrafCWI9Tz77TlqYOa45xjPX79BxoAEAeCG1nRUjk1o8coQxVB9KC7qXBg+8Y4AdvE8B2qI8OfLjqSSe8p1lnG3xEzsUVt8Q2uT+NY+nRoZXmkKuVz6gEkueDlFuAhrQNL3Uag0wp+1N4M+Go0G0w00RAqHrHlLRFimUWRjFtvk60+qrh7U3gzdHDlpJyiuTXewuqNDg1jCM73DQOcS45joAFGp45rXMInI2q9zbE9QCoWC1/qgeCg7RwuINUikx7qXVzQTD3GHEu4ON0/SMjQgglpmxkGNOHdwRamoKeUWNbqO6rhbCPGc8/f7gq1HnrVc9TPSdTILssZ8pOW0C7Yso9RznEzlDSWHKJMZKZptEnhBJ0U9lPNYuAjnPyCivpKq7GzEn2nfKDhnh5+PPgQ30pADnOIADQCYGUQQDEToNZ0SW0wDYCefHzUl1NNikZ0UqbfiIlqLLPek38wsYLBQHaq8/Yi+0W4nla0qsqbPe03ae/VNgPUX1Jm7j4rgfr9XXS8I3qrmew2xXH65LpWDzZfdK0aH7JvaZ5gSwjSQ13Io8p5FPLIaCTkPIoKANiSklKKSSpIM7vdTb0YJ7Wx3rm+6+FLcU/EOFhLWdpNiR2QCPFb3fhpcwNBiRbskwT5KppUGtgAAACBZKUU57jqEUm5fIY23jw1ragaer1TlicrtNeAPqsvtDbJqEZWkNaIAtzkm3E/ILdYnCiph6jYElhi3EXHxCwlMCVR1qw/iYva19mI0v3X4eodDFuaJgydFb41pFZ1SoOqMoA4vcGiw7OZ+aZwWFL5dFmEAcAXHSTyGpVjtkl7ab3GLFuW/fmBME8OCqwhiDngTXpn+Gdm32U1j5Z5+pSbR2rUe4k6kz/wAdiDMW7Il0cMar4FgLk8gr2js6jlg5z25r+UQkbk3yxNFVt8pTS4M3hsY+dFNGFrVyGtpADXpIcLdp0PcAndqbLNAhzTmpu0dxB5HtWk2FXccOZJiSGgmwjX4n4K9p6VOe1kaehzk6bF0M5iA2iAxzhcPGZxy9Vr4cRzuNO0JnauzHvirSu1wa/LoQHDNmHMa9q0+0NkU8S0MqtkB2ccCDMmDyPHv7kdGsXVqrLZababQI4vDnHwjJbvWhLTQaafQ37q4W0qprhfaOcvrOEjwP6/WqadiCn8Qf31UciweOQT8ITbljzSjLB5OyMYzxgaFSeIHemziCE65MuUrHkTHHkSDjyxp6rXNdqBI+ITLtuT9GPFTaFIFzZAM9nYU3i8EwE9Uap8DRguMombqnpK1xxELpWE08VzTdzKHwLOzT4Af8rp2EZ1Vp1pbVg2qUlBDwCUAjDUYamDhOVBLhBQBfJJRokEmb3mHWHY2fGVQVKmVuaMxE252mLrT7w4UOuTEt/wBpn8lS0cM1w1XKXJ1HoZBmJrVK3940a4RSbPRjiCfr95+CexmxiK5y2puh7XcA13DtIMiOxXG3NngvAaRmDR4xfzS8IelpFg/iMktGk82g8JVC2O+TjInVaKnUQhKSxjl46jWCwozNa1pysBM/adYknnDieyAq7bZLKhZEZZjTRxkadkDnZXe7j6gpkx9J5eDIIywMrB4HXiqXec5q5hwIAA9T80u9LuU0ZXaWoj+EThxHjC9BjZ9fLTeeMpyltFQsGCHRqHWImPGSrA7tu1Dmx95n5qhCtSzkz9Hqm6lGPgO4rGZsM8HmI7w78pSMFtmqzD9UNLWOAdI0a4zY8/eueYTVfZVQjKAImffZc8/eV9u7sNww9TOGw50HrNNgALwe1XNJGanhD6LnZrVLHCWH6jlDE25gxlPAg3CrG4x9OrXeQQC1jiQMwBbYTyGQt8j3KXjaYos6CnmJDYLges3OTEdv9Epmzeiwj6bjfo3SXGSXEG5PE6LXlJvhGzPCrk18jE4+uHvLgIHDuFhPamqVDNYQOqTfmATHwSRWpyZcTlBJDBMdk6T5qwwGV1IEWzB55wJGUEfS4Gw4hY0qp43y4PN6TRz1NvtdG+SoNMkEgGBEmNJ0nkkGiYBt1iR5Rf4/BW2CpGMruqCXlwBN26A9lkqrhRUBcXBt3ODcoGlogcYBC5wl4mj/AIecK9z5eOnrn+iHhndZn64FOYoXKe/ZoAJDopCBYkudxAtpPFRKmILtWOE/rkmxEyrdPsS6/f8A2DY+H/vLHDQyHdhGnmCPiut4RtlzXdrCB9SZvItxHAT8V0/DMgLWr91GrU24LIoNRwnIRELtjBqEEtBQGS6QQhCEEmb3pqHTsgeOqydWr0DC9xtwE3ceAC1W9Jv+H0WL3vMU6Q4EuPiAI9Sq909kXJHGotdNLmirbtdxJe4y4knLy4C/KITtLGPJFQWM9aOBVSFJwuJyHmDYjn/VZSveeTJ03bditj33u4w/7NjiNuFtA1BExB+8bLFVsQ9zi46kkk9pUvE4/M1rBZoJN+JP5C3moy5vv3vHgil2pq4XW7a+YroNdI5KFV0JxKSEzJUvQj9I5Xoe+lhgTSFiCHQbkmRN4jTgqlrZMc7eal7Tfo3vJ9B80+ue1ORraCaqqtu6NJJfFkGttCo6p0hPWkGe6I8LBN7Q2tWx0tzOyNIByMMOJNwDpm5Am/fAMXG53no6TS5xFw0aCwvyFxdTKezzLMPQzHNAqVMoGRjnO6z2lphxBMODhZoF4Djp6SD27n4j9DGTi5y6MXgdm53BtFjcrKjXOqassBLJuXzrl4TB0l08UqNAZHVJNwGwOq0knKNSNYTO8GNexraOG/dUmnIal+43HbqdSZVPjtlOYwXL5FyJE9yfZtfVZPT0afbht4b8i5c6j9F40Nj7ptBPD1UarUcwtmIsAW/S1Op+9xWfqNYymGumTOhuMx48LD1UndzaLqWIFF3WY67JvBiRCX3MJrjgsScq1l8ot6THvAY0uktdx4TbXS48VWv2XWDZe4gk2GabcSfgtFS2mK3RvIiHtOty0lwi2l2iykbeqNywIkO+SXsST5M/W1qz8xrlZKTdiq6nWg8YPiL/AJrsOFEtB5gH4Lj2yf8AuGx+tV2TB+4O4eitVe6ivS/YwKLUghPEJJCYOGYQS4QQSWyCOEIQSZfeui43Atb0hYXeh37rD88s/wArFvN6NpmmYHAAeJusv0rMRSfTcPdd1DyJaHDwlxHcq18d0GkK1NUraJRiYwFLCPpGpXVWCzxUuH0CCUChbmikc1ycCkcpzB4bpXZQ9re1xACtHbpuOlej5x+afCmclwhsKJz5SGt3sH0lYEzDOtb6wu0JO9J/vT7zZn+wWVnszYmLoAilVw7gTmILjrAHZyUDFbo4nrPcaJ1cYqtk8T4q3OpqpQS56s0JU7dOq4rnOWZPBOc+q+AwzluagpOac3VNN50M246rWbFxQ6BtUANL3uzxc5szmtzON3QCNe/is5u8zIahLssgRMQYzaAkBxmOqdZ1HGVuviS/DVqRADWNL5GuY/W+XctSGFFI16vy4L5k6hhmVKhBElvVB4gC1jwUnHURQpkgOcQDyjxAt8FHp4lrBmmHOEF0Tfg4hQX7RrgnLUpvabdd1Pzi0dy44watWohdhqS8OG8GXxVU1TLuan7OwpkVP8twdPYwH108UbNmsmatRus5WHMSf9NgrMV2ZAxvVDiO+Bck+A0QmO1WsrS2QeX6EnY2lOdcwAHMtEAfid8FZ7aw+VgkgkGXdpcALdllAwuMpUyHNfECACRJ5gNBtqSSecKFtPaTKsFzhnaTYHNIPb+tUqWMNr5FTUz21bH1fX4/6H9i0nOxDMoJ59liux4NkNAOoA9Fx3dva5ZVDRoTItx/UrsmEdmaDzAPmE2l+zgRT7o4QkwnIRQnjhrKgloKALGUJRwgpOjF764kNdf7PosdR2nTY982BLXA+GUj+UHxWm9oTAajAdC5oPdCyz9jUpvUiTa7QBz1lUp2yUsJFa26yKxBL9zP4un+8fkuC4kHsJlIFB5Wmo0MO2xc2Q+Q4kTAEi41ufgjpYqgHEy0Na7M0AO1LacEQNQWvF7S4eFJxfVtGFOEs5bijM/sb+J4Tpw59ydqbLqNIDg8EgEAiCQdIELSVNp0A1waDdrmCGCzTmFib2DvGB2o27xgAQwzDZMgXBkjjaS4zrdcvb4yFuMF1mvkilOwKrQepMOLDrE2EybRJiexP0th1dMoa4kAAxocwvEkXbyUw7wut1WyA0SZM5RAkd5nyTdTb9U6ENuTAE6xM5pnRRmrzZy5afzbIGNoupPyzPVaZiPeaCQjqU3CkHZAL+/nEkcsk270K+Ic8y4knt7yfUlMkpW5ZeEVHKO57VwV2ysY+nVewEjNJmY90FwmXsga6ujsKnbDwpp1qrCT129UZXCWOtmBgWBMacLWVXtigQRUHCJI4RoU/jsf0vR9B0hqhsucOrEnMWkiNLG0NBzHrTK2qbFKCZ6PTWKytPxE1a7ssExFkzgdnurOIzZWgE5okEjgFLpbPe65hzieViXGOqPp3nsHapbN3j71UxE+8ZMBs9Ue6BoNRql4lL3S/puyZJ7tQ1FeXj+xRUGMLoLqjuZY3qiNTe5HbCZxJIMAnUgHSRz8loK+0aNGnVptLnB0QRA4OtINxdvDUG3FUeFpGu/UNHbmuMwBAjU3XcYPPUtajRUVVtrKlxt9fin0G6Oy8xGbMMztDrBMcVoHbIpsNgTbiU1Qr9I9gHuUyAO+w4WPerLFanuSrZZlgyrsPjyI2ymAYhkdq7ZgB+7b91vouKbJ/wC4Z3rtmzx+7b91vom0dGPo6D0IiEuERCsjxqEaOEEAT0EUIwg6OZ+0DOKjgQSC7OOYEREcR3dqwz3g6c13namyaeIZlqNmNDoR3FYfa3szJM03Nf2O6j/xCx+Cz79O5SyirqdIr1w8P6GAa2x8PmlBXeJ3Sq0ZkVGTaXMzt/E1Vv8A0qpwNN3c4g+RCoy080YlvZd8fdWfgMBHKW/B1W603eEO9CmSSNWvHe135JLrkvAoy0t0esH+w4ilN9MOaPpm8x5qNrEuuS6oUiKLOOY80CVKTIUWF0OeW2iCXE6BvElTQcLRp0wCAQJcAC4uLmuy9JoDlOQ5Z4lRBi2NY9rmlweACWuAcIuNe1VTqdLgwn/yVPk381conszlHsOz9Vp9Npo4Xtc5aeH/AA308v5LR28xkCmLNkRb3ekFQdUDKzSCbiD2SqTam3HVHG4OlhOQQ0NEDSYAujr4UOEZoGuVgAb+Ea95UR2y3cCfwFXY2qXVlqXayf6EcPzw2xOzi19UdMerBuTAsCRPZbRS8ZtAENp4eQGyc3WGUmZi/IkHnJso1PZn1iT4hvqVNo4KLNygd5n0XcrcL2UUpTunlpNt+L/2TNl08jWAD6Qv4qXjcR1niR1WtNu1WOxt0qtQCCTeeqxxWpwvs3BOZzSXGJNQgC2nUbM+MKtGEmyYaazb7WEYTZTz0rXNaTHl5rtW79FzcOwPnNEme0k+Gqi7M3Vo0CDGZw0JEAdzfzlXTFcrhtLMYKCwgEIiEspJTSRuEEpBAEtBBAIOkGkkJUI4QSICYxGzaVT36dN33mtPxIUmEUKMAU9XdDCu/wAIN+65zfQpg7j4fh0g/wBU+oV/CNc7F5E5ZnTuLR+s/wDlPySqW5FNujvNjCtEEoBR3cfIHJspqe7DB9DDu+9h6ZTrt3GH/Bwf/wCZv/0rcBKAXW1C8LyMtidyQ82bhm/doR81WVfZhmN6zW/dpD5lb6ERCNqJXHQ5+PZOz6WIq+DWhON9k2F+m+u//U0ejVuiEhwRtRO5mUoezXAM/wADN9973fCYVvhNgYej/DoUm9zGz5xKsYRFThBkbhJITkJOVSQNZUYanIRFSAghEQllJKCBuEEaNAEiUYSUoIJDRopRgoACEI5RygBJCACUjAQGQmtTjWINSwggINRwjCNAAhEQlIFADZCQWp0oigBotSSE6UgoAbIRFKKSQgBJSSlFJQAkoilFJQAhGhCCAHGpYQQQSGggggA0EEEAGlhBBACwloIIIDRhGggABAoIKQEpJQQUAJKSUEEAIKSUSCAElBBBACSiQQQAlBBBAH/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data:image/jpeg;base64,/9j/4AAQSkZJRgABAQAAAQABAAD/2wCEAAkGBhQSERUUExQVFRUWFxoUGBcVFxgXFRcVFxYYFxcXFxgYHSYeFxojGhQXHy8gJCcpLCwsFx8xNTAqNSYrLCkBCQoKDgwOGg8PGiwlHyUsLCwsNC8sLywsLCwsLSwsLCwsLCwsLCwsLCwsLCwsLCwsLCwsLywsLC0sLCwsLCwsLP/AABEIAQMAwgMBIgACEQEDEQH/xAAcAAABBQEBAQAAAAAAAAAAAAAAAwQFBgcCAQj/xABIEAABAwEFBAYGBA0EAQUAAAABAAIRAwQFEiExBkFRYRMicYGRsQcjMnKhwTNCUtEUJDRTYoKSorLC0uHwFRZDkxdjg9Pi8f/EABsBAAIDAQEBAAAAAAAAAAAAAAAFAgMEAQYH/8QANhEAAQMCAgcHAwMFAQEAAAAAAQACAwQRITEFEjJBUWGBExQicaHB8JGx0TNS8RUjQmLhcgb/2gAMAwEAAhEDEQA/ANxQhCEIQhCEIQhCEIQhCEIQhCEIQhEoQhCJQhCEIQhCEIQhCEIQhCEIQhCEIQhCEIQhCFHXlfApDJpcVIql7aPNMTicRE6nfyGSrkdqi6hI8MbrFJW3beuD1WU2Di+fm4BR/wDvypPWtNBvYaf3krPLXZZYKkA9Yt55Jkl7qtw3JQ/SZBwb6rWKfpAp77S0+61x8mKIvjbXGSG2+swHdToGQPedB8lSrPTyP+bgh9n3yo95eVWdKS7gFev9/wBFrQDUtLyBE4czzM1En/5FojT8KPcz51FRnNXOHNRNS9VHSk3JXkekdh0baI7WT5pN/pEZuZW73MVOcMklGa4amRQOk5+X0V2Zt9TP/HV73s+5eP2+ptP0NX9tn9KphC8cud5fxR/U5+PorzR9JVMf8FX9tn3KVs/pMZA9TU/bb9yzFgUjR9kIE7zmpN0lOd/otFHpPp/mav7TF3/5No76NXxZ96zuF4VLtnKX9Sm5fRaGz0oWbeyuP1WH+dLs9KFk/wDVH/tj5OWV0WBxKUgAqPeHZrg0pNyWss9JNiOr3jtpv+QKcU9v7E7/AJ2jta8ebVkFMNJ5KduCxse9wABhpOYGgj71YKp6vj0jK42sPnVaYzaqzO0r054YwD4FLsvdrvYe13YQfIrKLAwGtp9b70XazrjtXW1LiVpFed7VsVC0TqIKXVe2eoZDMjfkflorCmTCSEwY/XF0IQhTU0Kk+kUdQ9nzV2VO2/s7nM6oJyHmqZ9gqioaXRkAXWYWnKzhvMnyUNKslruasacBhVaIgpI8g5LzlRDJHYvaR5hPrA/qkc/klKr5zKQsZyPclHlSGSzXwSTiud6HFEqKrSjzkrhdGzlKvYAQ0Cs7FhfOZc1xgdkCFUBTLh1QT2AnyU//AK2KVioNY+K1OsXFucgS/UcDMd61UpjDna+VvwttJqNLjIMLfjLmpK7rAxlms/4qyrVqOcwh5wkFpdJJg6BvwS9vstOmwvbZLNVAcGOFN5JY4kCD1eJhd2vbOhNnqNM9Zxe0DrMD2EE8yHHvTG/No2dE8MtOMvdk1lJrYbMnE4iSY36pkTC1pAIwH+vDPHimZdCxhAcMB/rw58eqdXrdbBSeBQsragZJDahxsB+sJaJjVPjs9RFezCKZaWYXMBzecLjjje3LVR9v2is76FRr6wryyGNNKKofGrnezrnIA705st8Wd1Sy1ulDSxnRuaQcuocye3LvQ7sS7du4ceS6TCXbt3DjyXV1Xa3C4uoUI6R7WuqvLS+HEAAQdNO5V2/cq7x0QpRAwNMgQNQYznXvVmsO0NN1LB0rKTmPcZezGHMLnEFvA5qrX7eIrV3uDsYyAMBpIAjQLNUanZjVP2/lZqnU7Iah+38qKsLsz2JWoRiCQsRzcu6zswlgySjckhqrjsCwGtUnP1R4/aaqlSarPse7DVdzYR2Zj7lZHg4K+nHjCb2I+v8A1/vXt2fSDtXl2/Tfrfel7nsTy8ODSRJzUYyB9VtYxzyA0X8lpVzNjCP0ZUuo27mQ5s/YA/zwUknceSfRCzUIQhWKxCi789nuUoou+vZ7lVLsqLslW6xyWU322LRVA+2VqtfRZVf5/GavvlKZ9yV14/tdR9ikrI7VLPcm1kOZ7E8oWc1HBjdT/kqoGwSRrS4hrc0nY7G+q7CwSfgBxJ3K33VspTZBf6x3P2R2Df3p7cVzBowMHNzjvPE/crPZ7KGaa8d6nT0ktWbtwbx/C9RTaNipwDKNZ/oExp2EhvVaGjhkB4LOtq7uNOu50dV5xA/pfWHbOfetaKib0uttQEOaHNOoPHitNVovu7BJFc8fLkrqqEVUfZnDgsiJyXkq7V9iaR9lz28sj5iV5R2Moj2nPd3gD4CfilJnakg0PU3tYfVUxmo+Csl2bPVXtEjAP0sj4aq0XZcLW/R0w3mRn4nNT1muoR1jPZotMMNRNjG2w4lbodDxsxmdfkPn4VSo7KsHtPceyAPmlhszREnAZO+XK6U7O1ugCVTBuipCPFJbyH8JiyKmZg2MdcfvdZydnKWcBze+fgVGW24HtzacQHcfDetV6MHUA9oTC2XEx2beqfge5VyaMmjF2O1vRD6WjmFnM1eY+eyyygzNTtyHC/uIS17XSQ4mIeNf0h80zsFWCsbHfVIqiidRyAHEHI8V5dh9d+t96vmzzAKVOPsg+KoF2H13f8itAuD6Kl7oU4dpX0Wy5WemNEskqCVTqPJNBkhCEKxdQoi/awa3PhwUuou+dO5VS7Ki7JVOvaNMjnG7z4LMdoPymr75+S1O0LK9ofyqr75+SUzbksr/ANLqPsU3spzPYrds1d+QdHWfkOz+6qVhZicAN+XiVqWz9lEzuaIHl5BVNjMr2xDefRd0NCNZ0x/xy8ypiy2cMaAO/mUuFjfpC2utH4ZUp0qr6bKRDAGOLZdALicOuZjuXfo72vrC1dHWqvqNqCBjcXQ5uYjEcpEjwXpu8RwN1QMAn3YucNa62IrkBRG1e0TbHZX1jBMQxv2nn2R2bzyBWA22/wCvWc6pUrVHOOZ6xA10ABgDkFdJOI+ajHCXr6UNIHUDvC8bQA0aPBY56K7W/p61Rz3lrKWcuJ1cCdTwYVUL42lr2iq+q+q+XEmA5wDRua0A5ABZBVROcfDiFYKd17XX0s1LM0WO7AXxUs922q0FznEE4cRLusGta3Xdieq3ZL3rPlzqtRziSSS92ZPepCta7Ib7LndzjivolequbBl34HTxEmQXZmT1nOOp5Qq7t7t+6mXULMYLcn1BqDvazhG8+Cmyoa5mv8wVXZku1Qr3XvCnT9uoxnvua3zKWs9pa8SxzXDi0hw8QvmSo5znFziXEnMuJJPaTMp7dN91bNUD6Lyxw4aHk4aEciq+9Y5K803Nb9ftixMxj2m/Fu/71QrfT6OpyIxDXvGXNXTZLaRtuswfADh1KjdwdGcT9UgyO3kq3tNZIYOLH4e4z9wSrSLWtkbK3J2B81irGdpSuac24j3URdT/AFvf8itBupjjQp4TBwtWbXc6Knj5FahcX0VP3B5LJDtJTQnwnp7qfu/FAxGfAp2mthoBogJ0nceymoQhCFNdQom+6oAz4KWUPfr4+thy4Sq5NlcdkqvWtTZicyVmO0X5VV9/5BaTXccft5Tph7d/cVm20X5VV975BKJtyWV/6XUe692fZNdnj4ZrVrlZ6vtPksu2XH4wOx3ktSu1+GjPCT4Zq3RovVDkCtejBakceLvYLBdqLRjtVd/2qzz++YTKwWkse141a4OHaDI8lxbakyeJnxMpMAtMEEHI55aiR8CCtzjclehAwsrJtztS62FgEinTENH6RHWcfLsHNVQDqp6+mXABoJOZgcACT4AE9yZE5d6iMBZdAAGCvOxHq7vt9X9AsH/W751AqI8K9WM9HcVU/nKgHdjYPKmVRnhUQ4lx5/awQMyr831VwDjVqD41C7ypKu3aep3qxbWeruyw0uMOI92n99VQNzU8WEAaujxIHzRCfBfjc+pUdx81tdG0my3YXjI06LY97AAP3nLG6pmSc+a2baayl121mjczF3McD5NWMv0V7ARCwcr/AFxVEWJPmtA2I9H9I0W1a7A9zxih2bWtOYEaExmSeKgvSdsfSshp1aAwsqEsc3cHgSC3gCJy5LTNk7c2tZab2HItAMbiGgEdoIIVD9MV9sc6lZmkFzCaj4+qSIa084JMcwpwwtEHaO2j8sote4y23Jv6HbcW2ipTkEOZMDi1wH8yt+1repV7Wn95v3qjeiCzE2t79zWR3ucD5NKvG2b4pVe1o/eallWf7dv9x9lCqwZJ/wCSqfZH9fx8lqdxfRU/cHksmszut4rUrqdUDKWENw4BJOs8uUKuHaXnKDFrunurVZ9EskLITGaXTqPZTcZIQhCsXUKLvYGRnkpRR140Q45g6ahxHkVFzC8WC4RdVa2MEnLesr2i/KqvvfILXL3sIaC4F+76xI9oDQrI9ovyqr73yCWVcJiIBS3SAtF1HulNmXxaWc5HiCtEtNpwWK0O+zTqH9wx8Vl1grYHhw+qQfAytPp2ZlopPpOJDKzIlsAwc8pB3ZKikk7OoaeNx86q/RLw6F8fA3+fRYJaBlCtm39xdF0FYDqvYKTuT6bQB4t/hVxo+iSi14djc6DMOIgwZEw0SrJfGzNO02cUKk4Q5r5GstMmOEgkdhTRtPI+S5aQAD1OCfOnaLWKzC6bl6O7rRaXDrOpFrJ3McQye1xMdg5qi1F9GWzZmnVsps75DHROA4fZILQMsgICrDPQ/Zg4HE90GYJyPbAlcbTSsbrFpJOJyw4DNDZ2XNyqhf3q7nsrNC94cR+q9/8AOFTadIuIAGZyHaTHzW9X7sJRtVOmx7njo5LcJAHWgGRB3NACj7s9FVno1G1A5zi3MYjIB3GABmotp5o2W1bnPdmd2a62dnFUv0nVIdZqQ+pSJ8XYR8KagrirlkOES1wcJzEggiQtb2i9HFC11BUc+o1waGQCMOFskZYdZJKbWP0SUGiBUqeLf6V0U8kbQzVJsBw/K4JmatrqAHpGtZbh9UQQRHR6g5RqoraHZ+pZjDhLHCWvjI5ZjkRwWhWP0Y0GPDsTnQZAcRE8wAJVqtF206lI0qjQ9hGYcJB58jzVjIpXusRYAclWZWN2V842K+K9EEUqtSmHahj3NB7YKbNDnu3uc48y4knxJlbFa/Q/ZXOlj6rB9mQR3FwJUrcPo+s1lOJrS532nZnuO7uAXHRzbIb6i339lZ2zM019HGzBstCXj1j+s7kdA3uHxJTXbe0eqj7dT4CT9ytN50SC1zTAblHM8B2eSoG2FrxVWsH1Bn7zs/IDxS2uaIyyHM4uPmldfNane878Aomgc/Fa1c9EGnTJH1GrJKBzWrXZTllPqz1GiZjtkKqHaSjR2y7p7qz2RoAyThNbA2BpCdJ1HspwMkIQhWLqFD30esPYOmThu35wphRN8tOIQ6BGYwhwPHXRSZmuhVq9BP1KeUSWP9nMYZHMyst2j/KqvvfILXLypxTJyJMZhuGesNR4rJNox+NVfe+QS/SWbfJLtJfpdR7pjZ9VdtkL1xN6InrMzbzb/Yqk0BmnDa5pva5pgjMFKXt122SmkqHQShwx3EcVsdC0Yhz/AMzSqoVj25YWiWv6TQhgkdsk5BOWbc1DTdU6BzWB0NfUa6HAjI5Zcd6fUNe5zdWZpuN/Fez7rI4BwFr8cD9CrsV4oCxbTGrTx4CwESC9pg8xnodySs21rASKr2A7tRKZd6juBfNV93kxwyVlC6JTQWnE0FhaZzB1EHsTC8G1Iz62WgIE+MBVVVU6EXYwu8svnRVtaDmbKQqXkxu+ezNc0r8bwPwVEvS97RTn1BYPtO6w8R1Qo6zX7WMy/wAAB8kifpCsc6xs3p+Vlkr6WI6pDifK33stVo3uw6yO3RPpyWV2baCo09Yhw5iD4hXbZy9RUbAOUSJ3EagrVS18heGTb96tingqAeyJuNxU2F7KaWm9abNXCeAzPwVfvvaaGEkENGcDMkcXHcFtnro4sGm7uAWmOB792CdX7fLWtLz7LdB9pyzSvXL3lzsy4ye0p7et7fhBlrpa0ezmC07yQdZ4phC867Xc8vk2ivN6YmcZRDYgN9ef4StJa7c7yKbMieq3TsWQ0tQteuigDTYZPst0PfmpQbS7o7Zd091YbG6RpCcJCyMgJdO49lORkhCEKxdQo+9Pq9u5SCYXoMh2jfG9TZmhQt/ex4fxBY5tF+VVfe+QWx34PVnu/iCxvaH8qq+98gl+k9pvkl2kv0uo90zoGDmurRQMjFlIxAcjoUnQd1h/n+bvFWPaBnSvovaMn0S4gaBzXPLx4kpe1o1C7gqaZpijAiNpXWx/a0mwtwJzJztbiUzfbHFrejaG0qYaS0D6QtjEXYczpCtlp2koih+MNmnUa0tZAOoBDAG6kZaaKq2AA0o3HI+KiL0sTaXtkumcMZYTkWtpsnISdePYtEFW5ji1e+lpGHVZw+v8qTpVCzE95czGchOQAybIzzgQuHupNa57pcAMU6yMtJOueia2i5qj2g1S4ujQHTf4/OVHXjbw6kykMUjN88REZ65mSuBwJV2oTYA5q9WHbGhhbGMCABkN3YUy2m2mc9zOhrPbA3SJPYdVSrHWLByxCeQOU9xjxUvaNynJUyhtty8dVzz6MqbStDm7t3w9ErT2ktf59/gIPIiM+wqX2ftVmrT0wa1+nVJpgnjEYQezwVfYTxPinNjZmSc8853qkT6x8WKm7S9BU2ZLHbnYYe/orlbNmqTYeKjgyc8g49xkDxS1hslNmIMe6HaY8MT2tMBVsnAwSS1r5gTAMETl4JOyYnSWkiOG8zl3zHirHsY7/HBMaagpm/3Y+hVltFkr4MbGsIzzLxkQSCI0OY3EpOvbMDugMh4acTjHXmJgbshkOB7U5qBjKQa9xEdRsbiOvUf3T4lQ1uLa+Fznu6PC0h5c0u6xzLyDOJp6vKNBOdvd44hdgxw5qyC73673Ejdw+gSe0N0Wazhr6TsT3ZFs9Ul2RgbomVEJa8KAL+rLmtyxScO+B1szokis1QbleZ/+gcBKxm8C56ldMG9a5dYHR05xZsbpp/ZZExbDdNKaVPMjqt035KqDaWfRp8Lunup6xaaEdqcpvY2QN/enCdR7KcjJCEIVi6hMbz0HaPNPlFXzVDYmO9xZnu62ik3NdCjL6+jPd/EFjW0I/GqvvfILWbyqYmkAvgQdWOb7QETmc9Vk+0I/Gavv/IJfpPFzfJLdJfpdR7ruxXcDZ31JGJpa4DeGl72OPZLW+HNO2YnWeQfoXEn3KoAPdib+8m2ztYueaR0cx1Ec8TnPb++QnNmtHR0a0tkPDaRB4HESeRELL4TbhaxXC9sNVE9+QDL+QAI9kwu+24TB0nd/mv8AnBSuNpIcQ10ZgnODy4KsucWuhwIIMGcoKl7qtIxiT2gHVZZGY3X0uRgcNcYhSlstLTT56f53/NUy00Q0uIESZ5zqrZtXeFMtimIJEEAAZRyVOrVJ/wA+/NWsbY4HBcphhciyWsNEOJB0hOKL8iDq12FObiu17zDRJ36wBzSNCzudUqNaCSXwAAcU78tVJwJBXz/TU/eZpi3Fo1QDzBsbfU/RdtCkrksLqr4Ay1cdwbvJO7JdWC4nOcGvlhMwIzy1J3NHMqzWCzMoU3Md7OsGC6pIEkxlhBHwz53QUjneJ+DUlpaCSQhzxZqUvC7w8sdTa1zQwNDXRhAEkGDoDPbkOKa2GwNoD2sb5nIeraeM74+SWFfEd0bvM9/+cAuadYPjCZDpgjfAOQBjrGIgwr3yF58AXpxI/V1GjDJM75t+BjHFkt6zcWZGMkOh0aB0AdirL4q1D0TC3GcOEOmZIynuGqszq4MN9nKH06wgHviDE65Z6Lyz0GUyA2k1pd7Lg7HOI4ZaZMZ5IdcDxLfFP2MdiMfRJXqxlGlTp/Va3G4jUn2QRPEh571DlSF/Uw6oZM5gNA0DWiM+JLpKYlqy1BGsvJ6Zlje5rW7QHiPnkOi8ZuWvWF0U6YxESxuQCyOi3MLZrtHq2e6PJVQ7Sho3J3T3UtYTlv706SFm0S6cxbKdDJCEIVi6hMrxdA3ab09TK8tO5SZmhQl4WduBxDQCcMwI+sFk1/2f8Zqe8tgtw9X4eYWZXxRBtFSdzlj0g27m+Sy1UDpw2JuZI91BWNhY/EMohwPMHs5BWyqA6oWts7HF1d0ziIAbHXImB7Z5clXvwcuMgEgfDt4BSN23u0EUnuhocTiEwXObhBedcI1y/us8YsLJrVaJc2JmodZzQAcMwOHkMPJI3rcTatQ1X1Wg1XuwBpGbAcIz45AcFWL3sRoPIzjdiEGO/VX1wYQ3AQ3qyw1KYw06TSQSXt6wxHFGe9ImxjJvRy0FxEOxNA3EzOJ5nJumaHx3N/8AqlQaVkgb2bxrAfOftYemei0Etyk9il7nuGmaZrWmpgbJw02/SPI110CsdC6qJDTUd0LGmRTqQ3GcyXEgyZ7OQXFopWNpNSvaeldA6tNpDYH1Whu7gJCGMOeHU/CuVWl6moPZQMA1sM8cfofS/kmb9oHNZhotFGnoIzee1/E8lOXDY2ssznfXxHpD9YwC+J3gg6T9VVqwVm1KnSuDGMb7DAIHImZntnNTN13yH1qlOScTQRwcWTIH6hPgtNK4tfcm/Dku9w7tCWk6zsCeAtuA5Ja23m5zIp9XePtZbpGQnkO9RYtpJxmcQyIccy0En5qDt1pq0ajqRJ6pIB4t1aeYIhcWN7yyCZAkidQN47OSoeZHOPaFViIAXJwVpNUOAqMIcwDrU2g42uGrnt1wzGYGUjnK1lolw6So4tpgOaMTTjqA+yXjPIbhu3aqp07TUpODmFzTuI1jh2clIU79fVaW1vWgkETIIInTCQrgWgLS2wb4cuPL7dVJVraKbS6ZGgaHNfjacpwHTsOijrZbn1X+rDsLSJccs9ABwAPBTmzdp6VjqLh1YMTwjMTrz8U16DoKr6bjLT1T2HNp5HMKtwGq1wy+xVAmYJ2sIwORvv3fOKYime9euopxRYZIOoTltJY3MxXka2ndHO5rzc3v53TCy0esO1a/d3sM90eSzGjSgrTru9hnujyRGLFaqAWa7p7qZsyWSNmSybRbKcDJCEIVi6hMrx07k9TO8GyMlJmaAou2+x4eYWZX3laKh/SK063DqeHmFmV+H19T3lkrtpvksVc4tYCM7j3UZXthqdVvVZv4uj7X3eakn7Gh7Q+lVEuktxZTn8MtVGgKWsF8BhZiBIpscGidXuOv6IjyWdkgvZy0u02XS+HBo9TvJ9kxpWe2UMujfALSQBjaTqOrmCV5VvYFwdWY4dYvjAQHP0LjnnEQrfXvpop0X4Xdd/VmJAkidYOX8SgtraZ6VrgOoWgNj2cpJGXbKnK1obgbq+q0i10Zc6Nrjhyzyuot9ssub3MtFZ53Ow02z2gkx2KJZd77S9xaxrQBOBuLABoJccye1O3slXS6GUhQaaURkXTqHxBJ4HXxUIW9s+2AA5YlLKKslfKTEAwb7Znlc4+ao9S4a1MNL2HCd7etHcNFK3VcILXP67Xth1MxEPBmS3e3QZ8SpDaC9GWcYukkHWmHe0Rugbjv5BZ7fO19oqEy6Gk+w0Q2OEb1ucxkRuMeScz1r9S1sfonN73pL8VTruMgGBoDoOAXFlvloGTVW7Rbn1DJ7uCcWYHJLxDfF2a8+yjD8ZDj5q3srMeN2fivad2YnAAhoJiSYA5lV6hVMqbu68ZyKiWOjxCGiakxiOHBWOvamWOl0dF+Os7IvGYb8p4DvO4JnSkgF0knMk5kznJPFNzRBMxlw4p22uXe1EjQAQAOCse/tG4YWW+QtrKUvYfE3E9PmCWpWfEdYcPiOakalDADGYcBJjQ6xy3FNbBUAeJznLSdeHNSdoqSBAaQBiOvWnKe4iOSrvcLvbMq6XXftjC9rn58HBRzFo9kqhtNk8BA3nqzA8Fm7FfqbXHoobIDZmRrhOUdwH6ygzaWChGDunurHYqkhOUzu9pAz4J4mkeymoyQhCFYuoTO8Hx4J4o69XgDPLLXQeO5TZmuhMreep+z/EFl1+H19T3itQtn0Y/V57x4rLr8+nqe8VkrdpvksFf+n1HumdFmJwHEgeJhSd+3ZTpPFOkajn4iCHN4aYSB1u5MbtqNbWpueYa17XE65Ag6dym7Df8A0leqX1cMse2i9wEMxOkbsst5WeNrCLHMlLImsc2xzJ+b1C3naHOc0OaW4WNZhcIiBnlzMnvTZ9R0YSTAMwdATyVwo3jTdVY01WPrMoua2q72DVJGHM6wJz5lddJTfUszLQ+nUrAvLiILdOo1xGRzjLlzzsNOHYh3zBWupta51vmGGfyyq9hu3pKdZ5dApNDtJkkwByUPbbX0bZzzy4eKvd816rbHV6bow91RrB0eH2R1oMdhjkVn16VoAbEk7+AVb4gxzQPwoGANka0ddyiK9pxxkBHBM61LEU8bSJMAT2J9Z7m3v8PvUyWtCYPdHE3EptS2bbxPh/dO/wDQRucpNrUoAsuu7ilLaiUHNVmvYXMdn3HcUrZaOIwNVYHsBEHNQ9qsDqZxN9nyV7X62BzTGKq7UapwPon1ntTmENeOw8lcLFYqDh0ga4nDm36skCT5+GSp1mtraoAdk758loGzIBs4A1BcHfL4EKyADXIIVlG4tkcwi1xjzVccIcQDocj5FKi0E6nj8dUXqAK9QN0xeB1I8ZSLCszm2JCVvuxzmjilmFabd56jPdHkswplaXY6waxsn6o8v7FcA8QW+iHhd091O2bRLprYnyNE6TKPZTQZIQhCsXUKLvY5iDB5GD8cipRVnaS34XCIc2MxqJBIK4X6mK4XBuJS14UQGzv6umU5jUDIrL77Pr6nvFXCptEyIJc0cNRlnv07iqRb7RjqOdxJKxzyiRwtwWGucDGLHf8AlN2tkgDeY8clJ3pszUotL8THtacLsBktP6QIyTO6wDXpgkAY2yTkAAQTJKslrYKZtGJ7HOtTw1jWOxdUv9p3DIrkcbXNJKXxRte0k/xgqrYrG6rUaxsS77RgaTme5IuESOCtlRlF9prM6CmGUWVHEgZuLWgZ7gAdwXtguyhis9J9LE6pRxvdicIyJBgb8kd3vgCM/wDnBHdScARn+BwVZFheaRqwMAcGEzniOeiZVrO1/tCYV3uy5m1bGxhcQ01H1SB7b2tloDRx08VUrY5hecDSxu5rjJHaeKjJGYwHcVCSIxBrgc03p0Wt0AC6QvCqFnJJxK6C6XAXQQuL1eFsgg6FC9C4hQten0dTLSQQrLdt6Pp9am6JHaDwy4qIvGzF0OG5ObEwhgBVpdgCDit0kt2NeD4gnmMkknU5nvSrEg1K01C6x3xS1MrSrGwlrIiMIz36f/izWmrxYNomCm37UAQuXsQmdCRZwJ4e6t1gZA1lO1D3HeHSE7hCmEyi2U0aQRghCEK1SQqTtDdjg5zqZyLi4sdpiOpaQMpOZByngrsm9psLX65HiPmNCouF1xzQ4WKxy8MQnE1w5xI8WyPiotzgdCtdtWywJkBp5glrvmD8FGWjZRpPXYT71MVPi3EsroisMlCHbJWYleStBqbGWZ32Qf0XuYf2XH5JCp6OqRPVqVRviWOy8AVUYysrtHy7rKjNrETBIkQYJEg7jxSzLwqBwcHuxBuAGTIb9kcuStFb0cOHs1/2qRHxD/kkP/HdXdWpHtDx/KVHVeMlV3SduQ9VAU71qtwYajh0chn6M6x2pvXrOe4ucZLjJMAZ8clYn+j60jR1E9j3DzaEh/se1/ZZ/wBrPvXCHkWN1B1PPaxBUDCFNnYq1/m291Sn/Uuf9m2v80P+yl/Wo6ruCr7tL+0qGXqlxsZa/wAz+/T/AKl2NirZ+Z/fp/1LmqeCO7y/tP0UMgFTjdhbZ+aA7alP+pdf7Dtn5tv/AGM+9GqeC73ab9pUEF0CrHS9HlrOvRN7Xk/wtKe0PRhWPtVaQ7A8/ILuqeCkKOY/4qpsSzCrrR9Fo+taf2acfEuPkpCn6P7Iz26jz7z2t8gFYInK1tBKc1nzCpCwkuIDAXng0Fx+Gi0CzbO2JnsUQ88S11T4ukKQFjcQQxgpjQTGXMNbIU2xFa46C2Lioe4ruqy0v9W0HFhkFziNMRGQbnMCTkNFa02stiwASS4jefOE5WxjbBMGtDRYIQhCmpIQhCEIQhCELxzQdRPam7rtpH/jZ3NAPiE5QhCaG7GfpjsqPH8y5/0sbn1O9wd/ECnqFzVC7dMTdn/qO720z/KuTdZ+009rB8iFIIXNUIuoz/STxZ/1n+tAup3Gn+w7/wCRSaEagRdRwu13Gn+w7+tKCxv+0z9g/wBaeoXNRqLlM/wV/wBtv7H/ANl6LI7e/wAGD5ynaF3Uai6a/gR/OP7gwfyoFgG9zz+sR/DCdIRqhF02/wBOZvE+8XO8yUpTszG+y1o7AB5JVC7YLiEIQuoQhCEIQhCEIQhCEIQhCEIQhCEIQhCEIQhCEIQhCEIQhCEIQhCEIQhCEIQhCEIQhCEIQhCEIQhCEIX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AutoShape 8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6" name="AutoShape 10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AutoShape 12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0" name="AutoShape 14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AutoShape 16" descr="https://encrypted-tbn3.gstatic.com/images?q=tbn:ANd9GcQgSrq447ZcCmMY2zXolNVdqnrHFluwwbEdJweffGVVQXP89LIi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AutoShape 18" descr="https://encrypted-tbn3.gstatic.com/images?q=tbn:ANd9GcQgSrq447ZcCmMY2zXolNVdqnrHFluwwbEdJweffGVVQXP89LIi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13716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Spray  tin </a:t>
            </a:r>
            <a:r>
              <a:rPr lang="en-US" dirty="0" err="1" smtClean="0"/>
              <a:t>alumanium</a:t>
            </a:r>
            <a:r>
              <a:rPr lang="en-US" dirty="0" smtClean="0"/>
              <a:t> Milo </a:t>
            </a:r>
            <a:r>
              <a:rPr lang="en-US" dirty="0" err="1" smtClean="0"/>
              <a:t>dengan</a:t>
            </a:r>
            <a:r>
              <a:rPr lang="en-US" dirty="0" smtClean="0"/>
              <a:t> spray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2.   </a:t>
            </a:r>
            <a:r>
              <a:rPr lang="en-US" dirty="0" err="1" smtClean="0"/>
              <a:t>Lekatkan</a:t>
            </a:r>
            <a:r>
              <a:rPr lang="en-US" dirty="0" smtClean="0"/>
              <a:t> tin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pekat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tin Milo.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  <p:pic>
        <p:nvPicPr>
          <p:cNvPr id="19" name="Picture 6" descr="http://t1.gstatic.com/images?q=tbn:ANd9GcR45rBLqx2UKjHU4c43bw6nyX2Mgd2lQmFfGPf52fCUADPl-yu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438400"/>
            <a:ext cx="858206" cy="1145750"/>
          </a:xfrm>
          <a:prstGeom prst="rect">
            <a:avLst/>
          </a:prstGeom>
          <a:noFill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5779" flipH="1">
            <a:off x="3581400" y="1828800"/>
            <a:ext cx="14763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410200"/>
            <a:ext cx="74277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267200"/>
            <a:ext cx="2667000" cy="2333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U-Turn Arrow 25"/>
          <p:cNvSpPr/>
          <p:nvPr/>
        </p:nvSpPr>
        <p:spPr>
          <a:xfrm rot="847181" flipH="1">
            <a:off x="2977059" y="4637494"/>
            <a:ext cx="3352800" cy="458344"/>
          </a:xfrm>
          <a:prstGeom prst="uturnArrow">
            <a:avLst>
              <a:gd name="adj1" fmla="val 14091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7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9146">
            <a:off x="5736240" y="4106494"/>
            <a:ext cx="1181470" cy="71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Langkah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Penghasilan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Projek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(BEKAS PENYULINGAN AIR)</a:t>
            </a:r>
            <a:endParaRPr lang="en-US" sz="2800" b="1" dirty="0"/>
          </a:p>
        </p:txBody>
      </p:sp>
      <p:sp>
        <p:nvSpPr>
          <p:cNvPr id="34818" name="AutoShape 2" descr="data:image/jpeg;base64,/9j/4AAQSkZJRgABAQAAAQABAAD/2wCEAAkGBhQQEBQUEhQUFRQUFRQUFhQWFxYXGBcVFBQVFBUVFRYXHSYfFxkkGRUUIC8iIycpLCwsFx4xNTAqNSYrLCkBCQoKDgwOGg8PGiwlHyQ1KS0uKS4sLCwqLSowLCwsLSwsLSopLDQqLCwsLCwsLCwsLCwpLCwsLCwsLCwsKSwsLP/AABEIAQMAwgMBIgACEQEDEQH/xAAbAAAABwEAAAAAAAAAAAAAAAAAAQIDBAUGB//EAEQQAAEDAgMEBwQHBQcFAQAAAAEAAhEDIQQSMQUGQVETImFxgZGxBzKhwUJSYnKS0fAUIzOi4RYkQ1OCsvEVNHPC0pT/xAAaAQACAwEBAAAAAAAAAAAAAAAAAwEEBQIG/8QAMhEAAgIBAwEFBgYCAwAAAAAAAAECAxEEEiExBRNBUWEiMnGBofAUIzORsdEV4ULB8f/aAAwDAQACEQMRAD8A3BCKEuECEgsiCEhwTpCS4IAYcEw8KRVcGgkkADUmwHeVTYvb9MDqy/7Vms/E7XwlctpHSRKqKM9UWK3oPAgfcE/zO/JVtXapdrmPYXH0FlXnfCIieror4lNfLn+DTVa7W6uaO8gJk4tn1ge6T6LN/wDVCPdYweEp0bWqEagdzR80h6qJVfa2n8Mv5F7+1N7fwu/JK6YRMOjuKzjdtVgbVCO4N/JTv7U4k08prOjXh+SlaqHjn7+Ylds1t8Rf0LQYgdvkUfTjn5ghZh+0KrvpE+APyTb2vdr8h6KPxUPv/wBLFPaHe+7XJ/BZNa2qDoR5hKWIIc3Qnzn1Rt2nVbo8j4jyJTY6iD8Sw9XCH6icfimbZEspQ3sqtPXYHjm0wfIq1wm9FF5g5mnk4Jykn0HQuhZ7rTLWEIRseHCQZRwuhgAlBEAlgKSABBHCOEEMQgjhBBBqoRQlkIoXZwJIVTtvbrMM36z4s3lyLjwCsNoYroqTnn6IJ8eC5PtLGvqvcXk6me/me30Ve63u0JuuVUckzF7yVKvvEOd3dRv3GfMyVBfWc8y4kntURhhSKJWbZZKXVnmr9Vbd7z48vAJPUBMoVWQUrDaquymltmkxpzbqTTZ1UjEMgo6mKa1sau5fnyUcvoWNLpp22uuCyxlPtvaEvZeyamId1WyOJNmjxWuwG6rGQXnOeWjfzKsV6ayz3f3PU6XsvT6NZv8Aan5eC+/UzFCgTYAk9gT52ZU/y3/hK27KLWiGgAcgIQcFaj2Yv+Ui+9ZjiMeDnGKoOaes0jvBHqoT2rptSmHCCJHIiQsztndtrpdRgOFzTnXu5HsXT0Wxey8kK9WLbJf0Y+o2EgOIIIsRoVILeBUdwVdrD4PN9oaT8PNTh0f0Zc7P264GXAECJjqkg9gtPdHirPDb0UnOymWzo50DwMLM0NHfdCr8QYd4KxXY0+Rum1s4pKXP8nUAltCzm6O1C9ppu1bdvdy7lpmhW08m0pKSyggEaOEIUgIhBKhEgDVEIQlEIQuzgqt4aRdRjhmBPcJPqAuW43+I77x9V1nbH8F3h6rlGJZL3fePqqGs4wZuvaUckSm26stnbOdWeGsEn0HM9iYoBrdStpu7TbhqZJvUqGXHkPos8PUlVqKu9lh9DP7P0yuk7JLKXh5sz+8uwXYRtOr1nsu2qQPdJgtMctR5c1T0sfSkHP4AGfJdLfjnPBGSQbEESCDwI4qp/sdRcc3QMHZLgPwzHwV6zRxljbwbF2jo1E1O3Ka8scmPOIdiHhlFrj3Xd8NFosNutSw1I1sXJAjqNJJkmBmMgakfmtFhdldGMrA1g5NAHoFE3j2cXYSt1phmb8JDvkpjpIwWTT08qoTjXWtqbWX4v5jtTbtFmDNag0FrYGT3csuAIIExEz2qFtLblVrWZ6uFpZ2hwaxlWq+DxIiPFZ/EbDezCNq0SSyrTDa1MCbi2cD7w8O4p3DbFrDo6wFZwfSaxwpuyVGlnVAvfKcoNuaY5yfBqR01EE5ZT5fXr8Hnjz5xyT8RiDlpkYuvWdVnIyi1lOY96SfdjtUbG4p7f2bK3ES2uQRWfBLzlhkxBaQNdLlLo7p1DSP7umHdJmFOoXuOUiDLw7quMDTkj/s5UFN5rVWUmhzXUwXuc1jm8S5548p9EbZP7/sO+oj1aeM+Xjx0j6Py8+fAi1q7WOxYqsBJqUS2mXkNFR7XEy4EdUX8lK3dyNxBphuHzuZmD6LnOBAMljpJvx8FX134eo95rYvD5nhubo3H32Wa4ZpGljPMq32fgHOJqMq03Nylo6FrAJPElvHsXUYyyKuvpdTj4teuM4S4+aIO9+yujIrAWccro5xY+MLK1HSe8elvyW+2tQdVoGm6Zt1tbtMg/JYnE4c03CTmBBAMQdRqqmqilLjxPPa3M9LLxxj+QUGRPayVVYr3vBXNEtJGrbEExIjwVXj6BDpkEcCNEiL5MGt4SyXe6resxw+uQe4iD8j4LctCxG6J1/XJbegZaFer6HpKPcTDhCEuEITBo3CCVCCANSUSMhFC7OSt2+6KDo1tC5li8O5gl1p0GpJ7uS6jtkgUiTwiO9coxlYveXEyT+rKhq8ZWTN1sU2srPki23S2GKpNWpcNMNH2tSfCy2tHCNGgCrNnlmFwzekcGBrQXE/WNz3mSVJ2HvBSxefos3UMHMIkHQgcu9XKYqEUi/CtwhtXRFmYaCSQALkmwA5krN7U9oeEomA81XcqYkT98w3ylUftQ22ZZhmm0Z6kcZ9xp+J8QufYenmqsHNzR8Qu5Tx0LNVCksyO3195aFOg2tVdka/3QQS4kSCA0XOioXe0uhUeKbKVR4dYl2VoywZ6t5tNjCyW/VW+Fp/UwzHR21HOcfkq7dbCGpiGgAmAeHOGz/MlStkoZGw08OrNrvdvq/CVG0MM1jcrGuJLdMwkNa3QWgnXVUOyd7cXWrtzVnECTlAaGkxaQBcSQoO+TjU2jXgT+8yAfca1nyUzc7ZFT9qhzCMvRz2Bzxr5FRbJ7XgZCEFHLR0LefbrcFh3VHQXWaxv1nnSeyxJ7lxba216uJqF9V5eeHIdjW6NC2/texBz4dnDK957yQ0eh81g9m081VoPOfISnTljInTwSjnzEnCPAktMaqRsbbFXC1Q+k6DxH0XDk4cQuyYfZ7KVA0wBGQh32iW9YnnxXDMyjDS5Oo2KzKO74LHNxFFlVujxMcjxHgVz3eAFuJe2THSEx3tLvmr/ANm+KLsI5p+i+3iP6LP7x1JxtWOB9Gtak6nmCZn6n8uq1egyzD5oAME5r90fmoBYcxAMHS+hVphT1h3v+MKoxJ6x7yqUTz1csxWeTQ7sMcx5DhAPqt1QHVHcsPutii6WuvHun5dy3GG9wK7X0PQ6fCrWByEIRoJo4TCCNBAGnISSnCkrogqN4j+5Pf8AIrmOzKPSVmN5vAPdMn4BdL3pP7i2s/IrnuzX5MRSIFxUadOWvwlUNR+pFFG3m+CEe0rEuFWkwyGhheBzLnFs+TfioPs+2+KGKDX2ZVhhPIz1T3SnvaVtYVq9NoF6bDP+sggeQnxWPAfziOVvRXGbkIp14ZYbyY51bF136g1HwfstOVv8oCibN/jU5MdYJt+DIa1xPvEx3CBPn6Ky3Z2aKuJa03Egfic1vzXE2trLEUlhMm794gHEsHFuHw7T39GCfUJe4GIaMW2ZM5WiOfSMde2kNKrd53h+NxDuHSvA7muLR8AFfez/AAwBqVSP4bajvwUnH/2CieMYfmv5F9K/kZ7bG021MXWeRLXVqjoFpBeeMGLdi1Xs6xNDp3lrHNJc0slwOUNa8meqM13DksMGDkpWB2zVwxPQuyEzcNaTeOJB5LprOPiiJQbjg1ntZOatQfw6NzPEOn0cFj9iOb+0U8xAbnbJ7Jv8Fa7PGI2i7JVqPc0kAFxJAe4gAgaWBPgq3a27tbDPLalM20cLtcObTxC6clJtHEE4xUTrG+G8LMPhahBHSPaWUxxzOEZu4Ak+A5ri2VOCg/k74j1Wo3T3We97amXQzJEtHaZ949gUzs8ufQ4hDuo8mq3HwzcPgXVKhgEucfusEeod8FkA41X1Kp+m5x8yT+u5bTeTGNw2HDSA7N1Q3SQLuPp5rFlthAjs/wCFU1MuFAwe07X3e1P3n9ES8JROYGJvw7lUYumWuMgi51VhTrke6TPC+ngo7tpOdZ4DvVVoIyq00sFnup758PQrfYezR3LA7rkiobENdoTzE6LeYU9ULRrWEeho/TRIRoBKCYPEwglI0AaUhJKcISSFIFRvC9raJJvGg7YWI3frGriiXcGOIHAXGi2G9n8Hz9Fit1TGJHa1w+fyVOyWLYoXBvvcejMtvQc+Pr/+QN/C1rfkmdp7Lc3EdGNX5HN7qoDh5T8E66ma20KsXmvUPgHn8l0LaW7JqYrDVALNp9G88suh8i4eSZJvLx1/s0tyikmc93owIoupMH+UHeDnOy+YAPirT2c4MnEZ4sHN/ll5/wBo81ttrbj08TX6V5PutbliYyiBF4A7wVbbN2TSw/VYIOlyJ5wALDwCHVLCgunHP35i5amO31OMU9g169QkMMucSZ1kkkyBf4Lom7e57qeFqU3EtNSm9maLzUABIaeAAAuto2lGgidbR5pNYhgJdAA1JIATO553SfT5Cp6lyWIowOE9lrB77gfFx+ADfVWdD2fYZvCe4AfEyVLx2+FNshgLjzIcB8ASVS43fSqP4Zou7BTrW8TCUpUN9W/3YyXfpZm1FeuEaXCbGpUiCxtxoTeO7gE/VpBwggEciAR5FZTZntDaXhmJZ0RcYDxmyz9oOEtHbJWwNMq3WoYxFcFKe7OW8+uc/UrzsukLilTB55G/kk4nENpMLnkNa0STyCXtPalPDtzVXRyGrj3Diud7wbcfjX5Wy2mD7vLtdzd6Jdl0a/icykox32PhffBE2ptN2LruqGzW2Y3lGnjxP9FGozBzc0+2llEDQJLlkTs3tnmdRqXfNyfTw9EMVFFfYqU9Rai7gRW8Gm3b2iKnUcOs27Xc51ntWzwY6gWE3SpjOSeHxm0ea3+FbDQtGt5R6el5rTY8AjhABKTRoUI0EFAGpISCjzIiVIGf3u/hCPteiwGzq/Q1mP1gyRzGhHkujbyBvRZnGINly3HVg0ve3QC08SSAPiQs/Up700xMW43xeeOV9Cdi9v4PZ9aoKFJ1aoSH5nvhgc/rxAEuIkXPyWg3U9o1PFu6OpTFOpBIh2ZrouQJEgx36LluC2ccW9xJtJv28yttuXud0VTpXFsNh3HQSDHKxN+wK9GUY8eJalXKS3PodEdtRoFvBVdfB4d4h9Jr9bvGZ1zJOY3Bm8goV9q0Qer14kmJ5HidVT43a7n2ADW8hr4lcS1Va6PJzGiUhqrvM7Z1UMDzVoPkBj3ZnUX/AER0hkmmTaHXHrQ47e2viX+64n6oJDW+HBTX7LFdpbADSCC6PRSNn0MtJsgBxHWtq4HK4+JBKrXT7yGZL5HMtQqM91y/Py+BXYeiTepJ+yCY8STdWTse0NAbSayOLc1++SVIypmuNAAXOIkNa0uMc4aCY7VV5xhGZOUrJbpZb+pUbWIqMIc2QfgncLvtVp4anSkNcxuTNq45SWiPABP9KHSDaDBBBBBHAg3BVfU2aOkaGwDUexuaJjM4AmLTaVELJx9hZ5E1Xyqm9sc5wsPwZFG0atUnNUflOuaC4+YkIgYsAPgErFZA6KXTPyio55qNYxpbTAks4mD8kWU5SXFjQG0naOeT0ocWtAEdaG91+xdzqk3hkanS6nUS/MX14X7iH1CNQmunE3CeNWnTBg1D/dszwCBJqPYQQCTlN45CBqmsTQY0PguJzPaDIlhBAaCZHaTYmOUIdMV4k/4V4WJfEl030T74gaAkECYmC7ncKPiMBSddjo7AQf6qNi39ZzQG5S4lsTp1hM6GYaoBZBXSSXQVdXCtqCefU0W7VLK53KW/D/lb3CXaFh91XNNiTmB0PmIW6wY6qv0+6bFP6aHgEYCUGoQmjQsqCOEEAaElIzIzhn/VKQcK/koOjPb4OmnHY5cw2nBY1p+k9jfAm66XvgwtZf6pXMatEVcVRY4kNzNLyJlrc0udbSBx4KlOO65FNx3aiPpyTN3sD0VKoQD75ixJjgLCVqsFjctAgzLmPAi45XJj0UbAYY0atRjgbO/FI97uMyn9ruAwrW2JqONwRo12Yi3bl80mx53ORs6y+Gnpc30RAo4odKG5hLpEd4Iv5qRTwRJl9vs8fEqDsnDAVBYASFd4mp0lQgQ1+a7SYDp0LSbTzHlOgrafCWI9Tz77TlqYOa45xjPX79BxoAEAeCG1nRUjk1o8coQxVB9KC7qXBg+8Y4AdvE8B2qI8OfLjqSSe8p1lnG3xEzsUVt8Q2uT+NY+nRoZXmkKuVz6gEkueDlFuAhrQNL3Uag0wp+1N4M+Go0G0w00RAqHrHlLRFimUWRjFtvk60+qrh7U3gzdHDlpJyiuTXewuqNDg1jCM73DQOcS45joAFGp45rXMInI2q9zbE9QCoWC1/qgeCg7RwuINUikx7qXVzQTD3GHEu4ON0/SMjQgglpmxkGNOHdwRamoKeUWNbqO6rhbCPGc8/f7gq1HnrVc9TPSdTILssZ8pOW0C7Yso9RznEzlDSWHKJMZKZptEnhBJ0U9lPNYuAjnPyCivpKq7GzEn2nfKDhnh5+PPgQ30pADnOIADQCYGUQQDEToNZ0SW0wDYCefHzUl1NNikZ0UqbfiIlqLLPek38wsYLBQHaq8/Yi+0W4nla0qsqbPe03ae/VNgPUX1Jm7j4rgfr9XXS8I3qrmew2xXH65LpWDzZfdK0aH7JvaZ5gSwjSQ13Io8p5FPLIaCTkPIoKANiSklKKSSpIM7vdTb0YJ7Wx3rm+6+FLcU/EOFhLWdpNiR2QCPFb3fhpcwNBiRbskwT5KppUGtgAAACBZKUU57jqEUm5fIY23jw1ragaer1TlicrtNeAPqsvtDbJqEZWkNaIAtzkm3E/ILdYnCiph6jYElhi3EXHxCwlMCVR1qw/iYva19mI0v3X4eodDFuaJgydFb41pFZ1SoOqMoA4vcGiw7OZ+aZwWFL5dFmEAcAXHSTyGpVjtkl7ab3GLFuW/fmBME8OCqwhiDngTXpn+Gdm32U1j5Z5+pSbR2rUe4k6kz/wAdiDMW7Il0cMar4FgLk8gr2js6jlg5z25r+UQkbk3yxNFVt8pTS4M3hsY+dFNGFrVyGtpADXpIcLdp0PcAndqbLNAhzTmpu0dxB5HtWk2FXccOZJiSGgmwjX4n4K9p6VOe1kaehzk6bF0M5iA2iAxzhcPGZxy9Vr4cRzuNO0JnauzHvirSu1wa/LoQHDNmHMa9q0+0NkU8S0MqtkB2ccCDMmDyPHv7kdGsXVqrLZababQI4vDnHwjJbvWhLTQaafQ37q4W0qprhfaOcvrOEjwP6/WqadiCn8Qf31UciweOQT8ITbljzSjLB5OyMYzxgaFSeIHemziCE65MuUrHkTHHkSDjyxp6rXNdqBI+ITLtuT9GPFTaFIFzZAM9nYU3i8EwE9Uap8DRguMombqnpK1xxELpWE08VzTdzKHwLOzT4Af8rp2EZ1Vp1pbVg2qUlBDwCUAjDUYamDhOVBLhBQBfJJRokEmb3mHWHY2fGVQVKmVuaMxE252mLrT7w4UOuTEt/wBpn8lS0cM1w1XKXJ1HoZBmJrVK3940a4RSbPRjiCfr95+CexmxiK5y2puh7XcA13DtIMiOxXG3NngvAaRmDR4xfzS8IelpFg/iMktGk82g8JVC2O+TjInVaKnUQhKSxjl46jWCwozNa1pysBM/adYknnDieyAq7bZLKhZEZZjTRxkadkDnZXe7j6gpkx9J5eDIIywMrB4HXiqXec5q5hwIAA9T80u9LuU0ZXaWoj+EThxHjC9BjZ9fLTeeMpyltFQsGCHRqHWImPGSrA7tu1Dmx95n5qhCtSzkz9Hqm6lGPgO4rGZsM8HmI7w78pSMFtmqzD9UNLWOAdI0a4zY8/eueYTVfZVQjKAImffZc8/eV9u7sNww9TOGw50HrNNgALwe1XNJGanhD6LnZrVLHCWH6jlDE25gxlPAg3CrG4x9OrXeQQC1jiQMwBbYTyGQt8j3KXjaYos6CnmJDYLges3OTEdv9Epmzeiwj6bjfo3SXGSXEG5PE6LXlJvhGzPCrk18jE4+uHvLgIHDuFhPamqVDNYQOqTfmATHwSRWpyZcTlBJDBMdk6T5qwwGV1IEWzB55wJGUEfS4Gw4hY0qp43y4PN6TRz1NvtdG+SoNMkEgGBEmNJ0nkkGiYBt1iR5Rf4/BW2CpGMruqCXlwBN26A9lkqrhRUBcXBt3ODcoGlogcYBC5wl4mj/AIecK9z5eOnrn+iHhndZn64FOYoXKe/ZoAJDopCBYkudxAtpPFRKmILtWOE/rkmxEyrdPsS6/f8A2DY+H/vLHDQyHdhGnmCPiut4RtlzXdrCB9SZvItxHAT8V0/DMgLWr91GrU24LIoNRwnIRELtjBqEEtBQGS6QQhCEEmb3pqHTsgeOqydWr0DC9xtwE3ceAC1W9Jv+H0WL3vMU6Q4EuPiAI9Sq909kXJHGotdNLmirbtdxJe4y4knLy4C/KITtLGPJFQWM9aOBVSFJwuJyHmDYjn/VZSveeTJ03bditj33u4w/7NjiNuFtA1BExB+8bLFVsQ9zi46kkk9pUvE4/M1rBZoJN+JP5C3moy5vv3vHgil2pq4XW7a+YroNdI5KFV0JxKSEzJUvQj9I5Xoe+lhgTSFiCHQbkmRN4jTgqlrZMc7eal7Tfo3vJ9B80+ue1ORraCaqqtu6NJJfFkGttCo6p0hPWkGe6I8LBN7Q2tWx0tzOyNIByMMOJNwDpm5Am/fAMXG53no6TS5xFw0aCwvyFxdTKezzLMPQzHNAqVMoGRjnO6z2lphxBMODhZoF4Djp6SD27n4j9DGTi5y6MXgdm53BtFjcrKjXOqassBLJuXzrl4TB0l08UqNAZHVJNwGwOq0knKNSNYTO8GNexraOG/dUmnIal+43HbqdSZVPjtlOYwXL5FyJE9yfZtfVZPT0afbht4b8i5c6j9F40Nj7ptBPD1UarUcwtmIsAW/S1Op+9xWfqNYymGumTOhuMx48LD1UndzaLqWIFF3WY67JvBiRCX3MJrjgsScq1l8ot6THvAY0uktdx4TbXS48VWv2XWDZe4gk2GabcSfgtFS2mK3RvIiHtOty0lwi2l2iykbeqNywIkO+SXsST5M/W1qz8xrlZKTdiq6nWg8YPiL/AJrsOFEtB5gH4Lj2yf8AuGx+tV2TB+4O4eitVe6ivS/YwKLUghPEJJCYOGYQS4QQSWyCOEIQSZfeui43Atb0hYXeh37rD88s/wArFvN6NpmmYHAAeJusv0rMRSfTcPdd1DyJaHDwlxHcq18d0GkK1NUraJRiYwFLCPpGpXVWCzxUuH0CCUChbmikc1ycCkcpzB4bpXZQ9re1xACtHbpuOlej5x+afCmclwhsKJz5SGt3sH0lYEzDOtb6wu0JO9J/vT7zZn+wWVnszYmLoAilVw7gTmILjrAHZyUDFbo4nrPcaJ1cYqtk8T4q3OpqpQS56s0JU7dOq4rnOWZPBOc+q+AwzluagpOac3VNN50M246rWbFxQ6BtUANL3uzxc5szmtzON3QCNe/is5u8zIahLssgRMQYzaAkBxmOqdZ1HGVuviS/DVqRADWNL5GuY/W+XctSGFFI16vy4L5k6hhmVKhBElvVB4gC1jwUnHURQpkgOcQDyjxAt8FHp4lrBmmHOEF0Tfg4hQX7RrgnLUpvabdd1Pzi0dy44watWohdhqS8OG8GXxVU1TLuan7OwpkVP8twdPYwH108UbNmsmatRus5WHMSf9NgrMV2ZAxvVDiO+Bck+A0QmO1WsrS2QeX6EnY2lOdcwAHMtEAfid8FZ7aw+VgkgkGXdpcALdllAwuMpUyHNfECACRJ5gNBtqSSecKFtPaTKsFzhnaTYHNIPb+tUqWMNr5FTUz21bH1fX4/6H9i0nOxDMoJ59liux4NkNAOoA9Fx3dva5ZVDRoTItx/UrsmEdmaDzAPmE2l+zgRT7o4QkwnIRQnjhrKgloKALGUJRwgpOjF764kNdf7PosdR2nTY982BLXA+GUj+UHxWm9oTAajAdC5oPdCyz9jUpvUiTa7QBz1lUp2yUsJFa26yKxBL9zP4un+8fkuC4kHsJlIFB5Wmo0MO2xc2Q+Q4kTAEi41ufgjpYqgHEy0Na7M0AO1LacEQNQWvF7S4eFJxfVtGFOEs5bijM/sb+J4Tpw59ydqbLqNIDg8EgEAiCQdIELSVNp0A1waDdrmCGCzTmFib2DvGB2o27xgAQwzDZMgXBkjjaS4zrdcvb4yFuMF1mvkilOwKrQepMOLDrE2EybRJiexP0th1dMoa4kAAxocwvEkXbyUw7wut1WyA0SZM5RAkd5nyTdTb9U6ENuTAE6xM5pnRRmrzZy5afzbIGNoupPyzPVaZiPeaCQjqU3CkHZAL+/nEkcsk270K+Ic8y4knt7yfUlMkpW5ZeEVHKO57VwV2ysY+nVewEjNJmY90FwmXsga6ujsKnbDwpp1qrCT129UZXCWOtmBgWBMacLWVXtigQRUHCJI4RoU/jsf0vR9B0hqhsucOrEnMWkiNLG0NBzHrTK2qbFKCZ6PTWKytPxE1a7ssExFkzgdnurOIzZWgE5okEjgFLpbPe65hzieViXGOqPp3nsHapbN3j71UxE+8ZMBs9Ue6BoNRql4lL3S/puyZJ7tQ1FeXj+xRUGMLoLqjuZY3qiNTe5HbCZxJIMAnUgHSRz8loK+0aNGnVptLnB0QRA4OtINxdvDUG3FUeFpGu/UNHbmuMwBAjU3XcYPPUtajRUVVtrKlxt9fin0G6Oy8xGbMMztDrBMcVoHbIpsNgTbiU1Qr9I9gHuUyAO+w4WPerLFanuSrZZlgyrsPjyI2ymAYhkdq7ZgB+7b91vouKbJ/wC4Z3rtmzx+7b91vom0dGPo6D0IiEuERCsjxqEaOEEAT0EUIwg6OZ+0DOKjgQSC7OOYEREcR3dqwz3g6c13namyaeIZlqNmNDoR3FYfa3szJM03Nf2O6j/xCx+Cz79O5SyirqdIr1w8P6GAa2x8PmlBXeJ3Sq0ZkVGTaXMzt/E1Vv8A0qpwNN3c4g+RCoy080YlvZd8fdWfgMBHKW/B1W603eEO9CmSSNWvHe135JLrkvAoy0t0esH+w4ilN9MOaPpm8x5qNrEuuS6oUiKLOOY80CVKTIUWF0OeW2iCXE6BvElTQcLRp0wCAQJcAC4uLmuy9JoDlOQ5Z4lRBi2NY9rmlweACWuAcIuNe1VTqdLgwn/yVPk381conszlHsOz9Vp9Npo4Xtc5aeH/AA308v5LR28xkCmLNkRb3ekFQdUDKzSCbiD2SqTam3HVHG4OlhOQQ0NEDSYAujr4UOEZoGuVgAb+Ea95UR2y3cCfwFXY2qXVlqXayf6EcPzw2xOzi19UdMerBuTAsCRPZbRS8ZtAENp4eQGyc3WGUmZi/IkHnJso1PZn1iT4hvqVNo4KLNygd5n0XcrcL2UUpTunlpNt+L/2TNl08jWAD6Qv4qXjcR1niR1WtNu1WOxt0qtQCCTeeqxxWpwvs3BOZzSXGJNQgC2nUbM+MKtGEmyYaazb7WEYTZTz0rXNaTHl5rtW79FzcOwPnNEme0k+Gqi7M3Vo0CDGZw0JEAdzfzlXTFcrhtLMYKCwgEIiEspJTSRuEEpBAEtBBAIOkGkkJUI4QSICYxGzaVT36dN33mtPxIUmEUKMAU9XdDCu/wAIN+65zfQpg7j4fh0g/wBU+oV/CNc7F5E5ZnTuLR+s/wDlPySqW5FNujvNjCtEEoBR3cfIHJspqe7DB9DDu+9h6ZTrt3GH/Bwf/wCZv/0rcBKAXW1C8LyMtidyQ82bhm/doR81WVfZhmN6zW/dpD5lb6ERCNqJXHQ5+PZOz6WIq+DWhON9k2F+m+u//U0ejVuiEhwRtRO5mUoezXAM/wADN9973fCYVvhNgYej/DoUm9zGz5xKsYRFThBkbhJITkJOVSQNZUYanIRFSAghEQllJKCBuEEaNAEiUYSUoIJDRopRgoACEI5RygBJCACUjAQGQmtTjWINSwggINRwjCNAAhEQlIFADZCQWp0oigBotSSE6UgoAbIRFKKSQgBJSSlFJQAkoilFJQAhGhCCAHGpYQQQSGggggA0EEEAGlhBBACwloIIIDRhGggABAoIKQEpJQQUAJKSUEEAIKSUSCAElBBBACSiQQQAlBBBAH/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data:image/jpeg;base64,/9j/4AAQSkZJRgABAQAAAQABAAD/2wCEAAkGBhQSERUUExQVFRUWFxoUGBcVFxgXFRcVFxYYFxcXFxgYHSYeFxojGhQXHy8gJCcpLCwsFx8xNTAqNSYrLCkBCQoKDgwOGg8PGiwlHyUsLCwsNC8sLywsLCwsLSwsLCwsLCwsLCwsLCwsLCwsLCwsLCwsLywsLC0sLCwsLCwsLP/AABEIAQMAwgMBIgACEQEDEQH/xAAcAAABBQEBAQAAAAAAAAAAAAAAAwQFBgcCAQj/xABIEAABAwEFBAYGBA0EAQUAAAABAAIRAwQFEiExBkFRYRMicYGRsQcjMnKhwTNCUtEUJDRTYoKSorLC0uHwFRZDkxdjg9Pi8f/EABsBAAIDAQEBAAAAAAAAAAAAAAAFAgMEAQYH/8QANhEAAQMCAgcHAwMFAQEAAAAAAQACAwQRITEFEjJBUWGBExQicaHB8JGx0TNS8RUjQmLhcgb/2gAMAwEAAhEDEQA/ANxQhCEIQhCEIQhCEIQhCEIQhCEIQhEoQhCJQhCEIQhCEIQhCEIQhCEIQhCEIQhCEIQhCFHXlfApDJpcVIql7aPNMTicRE6nfyGSrkdqi6hI8MbrFJW3beuD1WU2Di+fm4BR/wDvypPWtNBvYaf3krPLXZZYKkA9Yt55Jkl7qtw3JQ/SZBwb6rWKfpAp77S0+61x8mKIvjbXGSG2+swHdToGQPedB8lSrPTyP+bgh9n3yo95eVWdKS7gFev9/wBFrQDUtLyBE4czzM1En/5FojT8KPcz51FRnNXOHNRNS9VHSk3JXkekdh0baI7WT5pN/pEZuZW73MVOcMklGa4amRQOk5+X0V2Zt9TP/HV73s+5eP2+ptP0NX9tn9KphC8cud5fxR/U5+PorzR9JVMf8FX9tn3KVs/pMZA9TU/bb9yzFgUjR9kIE7zmpN0lOd/otFHpPp/mav7TF3/5No76NXxZ96zuF4VLtnKX9Sm5fRaGz0oWbeyuP1WH+dLs9KFk/wDVH/tj5OWV0WBxKUgAqPeHZrg0pNyWss9JNiOr3jtpv+QKcU9v7E7/AJ2jta8ebVkFMNJ5KduCxse9wABhpOYGgj71YKp6vj0jK42sPnVaYzaqzO0r054YwD4FLsvdrvYe13YQfIrKLAwGtp9b70XazrjtXW1LiVpFed7VsVC0TqIKXVe2eoZDMjfkflorCmTCSEwY/XF0IQhTU0Kk+kUdQ9nzV2VO2/s7nM6oJyHmqZ9gqioaXRkAXWYWnKzhvMnyUNKslruasacBhVaIgpI8g5LzlRDJHYvaR5hPrA/qkc/klKr5zKQsZyPclHlSGSzXwSTiud6HFEqKrSjzkrhdGzlKvYAQ0Cs7FhfOZc1xgdkCFUBTLh1QT2AnyU//AK2KVioNY+K1OsXFucgS/UcDMd61UpjDna+VvwttJqNLjIMLfjLmpK7rAxlms/4qyrVqOcwh5wkFpdJJg6BvwS9vstOmwvbZLNVAcGOFN5JY4kCD1eJhd2vbOhNnqNM9Zxe0DrMD2EE8yHHvTG/No2dE8MtOMvdk1lJrYbMnE4iSY36pkTC1pAIwH+vDPHimZdCxhAcMB/rw58eqdXrdbBSeBQsragZJDahxsB+sJaJjVPjs9RFezCKZaWYXMBzecLjjje3LVR9v2is76FRr6wryyGNNKKofGrnezrnIA705st8Wd1Sy1ulDSxnRuaQcuocye3LvQ7sS7du4ceS6TCXbt3DjyXV1Xa3C4uoUI6R7WuqvLS+HEAAQdNO5V2/cq7x0QpRAwNMgQNQYznXvVmsO0NN1LB0rKTmPcZezGHMLnEFvA5qrX7eIrV3uDsYyAMBpIAjQLNUanZjVP2/lZqnU7Iah+38qKsLsz2JWoRiCQsRzcu6zswlgySjckhqrjsCwGtUnP1R4/aaqlSarPse7DVdzYR2Zj7lZHg4K+nHjCb2I+v8A1/vXt2fSDtXl2/Tfrfel7nsTy8ODSRJzUYyB9VtYxzyA0X8lpVzNjCP0ZUuo27mQ5s/YA/zwUknceSfRCzUIQhWKxCi789nuUoou+vZ7lVLsqLslW6xyWU322LRVA+2VqtfRZVf5/GavvlKZ9yV14/tdR9ikrI7VLPcm1kOZ7E8oWc1HBjdT/kqoGwSRrS4hrc0nY7G+q7CwSfgBxJ3K33VspTZBf6x3P2R2Df3p7cVzBowMHNzjvPE/crPZ7KGaa8d6nT0ktWbtwbx/C9RTaNipwDKNZ/oExp2EhvVaGjhkB4LOtq7uNOu50dV5xA/pfWHbOfetaKib0uttQEOaHNOoPHitNVovu7BJFc8fLkrqqEVUfZnDgsiJyXkq7V9iaR9lz28sj5iV5R2Moj2nPd3gD4CfilJnakg0PU3tYfVUxmo+Csl2bPVXtEjAP0sj4aq0XZcLW/R0w3mRn4nNT1muoR1jPZotMMNRNjG2w4lbodDxsxmdfkPn4VSo7KsHtPceyAPmlhszREnAZO+XK6U7O1ugCVTBuipCPFJbyH8JiyKmZg2MdcfvdZydnKWcBze+fgVGW24HtzacQHcfDetV6MHUA9oTC2XEx2beqfge5VyaMmjF2O1vRD6WjmFnM1eY+eyyygzNTtyHC/uIS17XSQ4mIeNf0h80zsFWCsbHfVIqiidRyAHEHI8V5dh9d+t96vmzzAKVOPsg+KoF2H13f8itAuD6Kl7oU4dpX0Wy5WemNEskqCVTqPJNBkhCEKxdQoi/awa3PhwUuou+dO5VS7Ki7JVOvaNMjnG7z4LMdoPymr75+S1O0LK9ofyqr75+SUzbksr/ANLqPsU3spzPYrds1d+QdHWfkOz+6qVhZicAN+XiVqWz9lEzuaIHl5BVNjMr2xDefRd0NCNZ0x/xy8ypiy2cMaAO/mUuFjfpC2utH4ZUp0qr6bKRDAGOLZdALicOuZjuXfo72vrC1dHWqvqNqCBjcXQ5uYjEcpEjwXpu8RwN1QMAn3YucNa62IrkBRG1e0TbHZX1jBMQxv2nn2R2bzyBWA22/wCvWc6pUrVHOOZ6xA10ABgDkFdJOI+ajHCXr6UNIHUDvC8bQA0aPBY56K7W/p61Rz3lrKWcuJ1cCdTwYVUL42lr2iq+q+q+XEmA5wDRua0A5ABZBVROcfDiFYKd17XX0s1LM0WO7AXxUs922q0FznEE4cRLusGta3Xdieq3ZL3rPlzqtRziSSS92ZPepCta7Ib7LndzjivolequbBl34HTxEmQXZmT1nOOp5Qq7t7t+6mXULMYLcn1BqDvazhG8+Cmyoa5mv8wVXZku1Qr3XvCnT9uoxnvua3zKWs9pa8SxzXDi0hw8QvmSo5znFziXEnMuJJPaTMp7dN91bNUD6Lyxw4aHk4aEciq+9Y5K803Nb9ftixMxj2m/Fu/71QrfT6OpyIxDXvGXNXTZLaRtuswfADh1KjdwdGcT9UgyO3kq3tNZIYOLH4e4z9wSrSLWtkbK3J2B81irGdpSuac24j3URdT/AFvf8itBupjjQp4TBwtWbXc6Knj5FahcX0VP3B5LJDtJTQnwnp7qfu/FAxGfAp2mthoBogJ0nceymoQhCFNdQom+6oAz4KWUPfr4+thy4Sq5NlcdkqvWtTZicyVmO0X5VV9/5BaTXccft5Tph7d/cVm20X5VV975BKJtyWV/6XUe692fZNdnj4ZrVrlZ6vtPksu2XH4wOx3ktSu1+GjPCT4Zq3RovVDkCtejBakceLvYLBdqLRjtVd/2qzz++YTKwWkse141a4OHaDI8lxbakyeJnxMpMAtMEEHI55aiR8CCtzjclehAwsrJtztS62FgEinTENH6RHWcfLsHNVQDqp6+mXABoJOZgcACT4AE9yZE5d6iMBZdAAGCvOxHq7vt9X9AsH/W751AqI8K9WM9HcVU/nKgHdjYPKmVRnhUQ4lx5/awQMyr831VwDjVqD41C7ypKu3aep3qxbWeruyw0uMOI92n99VQNzU8WEAaujxIHzRCfBfjc+pUdx81tdG0my3YXjI06LY97AAP3nLG6pmSc+a2baayl121mjczF3McD5NWMv0V7ARCwcr/AFxVEWJPmtA2I9H9I0W1a7A9zxih2bWtOYEaExmSeKgvSdsfSshp1aAwsqEsc3cHgSC3gCJy5LTNk7c2tZab2HItAMbiGgEdoIIVD9MV9sc6lZmkFzCaj4+qSIa084JMcwpwwtEHaO2j8sote4y23Jv6HbcW2ipTkEOZMDi1wH8yt+1repV7Wn95v3qjeiCzE2t79zWR3ucD5NKvG2b4pVe1o/eallWf7dv9x9lCqwZJ/wCSqfZH9fx8lqdxfRU/cHksmszut4rUrqdUDKWENw4BJOs8uUKuHaXnKDFrunurVZ9EskLITGaXTqPZTcZIQhCsXUKLvYGRnkpRR140Q45g6ahxHkVFzC8WC4RdVa2MEnLesr2i/KqvvfILXL3sIaC4F+76xI9oDQrI9ovyqr73yCWVcJiIBS3SAtF1HulNmXxaWc5HiCtEtNpwWK0O+zTqH9wx8Vl1grYHhw+qQfAytPp2ZlopPpOJDKzIlsAwc8pB3ZKikk7OoaeNx86q/RLw6F8fA3+fRYJaBlCtm39xdF0FYDqvYKTuT6bQB4t/hVxo+iSi14djc6DMOIgwZEw0SrJfGzNO02cUKk4Q5r5GstMmOEgkdhTRtPI+S5aQAD1OCfOnaLWKzC6bl6O7rRaXDrOpFrJ3McQye1xMdg5qi1F9GWzZmnVsps75DHROA4fZILQMsgICrDPQ/Zg4HE90GYJyPbAlcbTSsbrFpJOJyw4DNDZ2XNyqhf3q7nsrNC94cR+q9/8AOFTadIuIAGZyHaTHzW9X7sJRtVOmx7njo5LcJAHWgGRB3NACj7s9FVno1G1A5zi3MYjIB3GABmotp5o2W1bnPdmd2a62dnFUv0nVIdZqQ+pSJ8XYR8KagrirlkOES1wcJzEggiQtb2i9HFC11BUc+o1waGQCMOFskZYdZJKbWP0SUGiBUqeLf6V0U8kbQzVJsBw/K4JmatrqAHpGtZbh9UQQRHR6g5RqoraHZ+pZjDhLHCWvjI5ZjkRwWhWP0Y0GPDsTnQZAcRE8wAJVqtF206lI0qjQ9hGYcJB58jzVjIpXusRYAclWZWN2V842K+K9EEUqtSmHahj3NB7YKbNDnu3uc48y4knxJlbFa/Q/ZXOlj6rB9mQR3FwJUrcPo+s1lOJrS532nZnuO7uAXHRzbIb6i339lZ2zM019HGzBstCXj1j+s7kdA3uHxJTXbe0eqj7dT4CT9ytN50SC1zTAblHM8B2eSoG2FrxVWsH1Bn7zs/IDxS2uaIyyHM4uPmldfNane878Aomgc/Fa1c9EGnTJH1GrJKBzWrXZTllPqz1GiZjtkKqHaSjR2y7p7qz2RoAyThNbA2BpCdJ1HspwMkIQhWLqFD30esPYOmThu35wphRN8tOIQ6BGYwhwPHXRSZmuhVq9BP1KeUSWP9nMYZHMyst2j/KqvvfILXLypxTJyJMZhuGesNR4rJNox+NVfe+QS/SWbfJLtJfpdR7pjZ9VdtkL1xN6InrMzbzb/Yqk0BmnDa5pva5pgjMFKXt122SmkqHQShwx3EcVsdC0Yhz/AMzSqoVj25YWiWv6TQhgkdsk5BOWbc1DTdU6BzWB0NfUa6HAjI5Zcd6fUNe5zdWZpuN/Fez7rI4BwFr8cD9CrsV4oCxbTGrTx4CwESC9pg8xnodySs21rASKr2A7tRKZd6juBfNV93kxwyVlC6JTQWnE0FhaZzB1EHsTC8G1Iz62WgIE+MBVVVU6EXYwu8svnRVtaDmbKQqXkxu+ezNc0r8bwPwVEvS97RTn1BYPtO6w8R1Qo6zX7WMy/wAAB8kifpCsc6xs3p+Vlkr6WI6pDifK33stVo3uw6yO3RPpyWV2baCo09Yhw5iD4hXbZy9RUbAOUSJ3EagrVS18heGTb96tingqAeyJuNxU2F7KaWm9abNXCeAzPwVfvvaaGEkENGcDMkcXHcFtnro4sGm7uAWmOB792CdX7fLWtLz7LdB9pyzSvXL3lzsy4ye0p7et7fhBlrpa0ezmC07yQdZ4phC867Xc8vk2ivN6YmcZRDYgN9ef4StJa7c7yKbMieq3TsWQ0tQteuigDTYZPst0PfmpQbS7o7Zd091YbG6RpCcJCyMgJdO49lORkhCEKxdQo+9Pq9u5SCYXoMh2jfG9TZmhQt/ex4fxBY5tF+VVfe+QWx34PVnu/iCxvaH8qq+98gl+k9pvkl2kv0uo90zoGDmurRQMjFlIxAcjoUnQd1h/n+bvFWPaBnSvovaMn0S4gaBzXPLx4kpe1o1C7gqaZpijAiNpXWx/a0mwtwJzJztbiUzfbHFrejaG0qYaS0D6QtjEXYczpCtlp2koih+MNmnUa0tZAOoBDAG6kZaaKq2AA0o3HI+KiL0sTaXtkumcMZYTkWtpsnISdePYtEFW5ji1e+lpGHVZw+v8qTpVCzE95czGchOQAybIzzgQuHupNa57pcAMU6yMtJOueia2i5qj2g1S4ujQHTf4/OVHXjbw6kykMUjN88REZ65mSuBwJV2oTYA5q9WHbGhhbGMCABkN3YUy2m2mc9zOhrPbA3SJPYdVSrHWLByxCeQOU9xjxUvaNynJUyhtty8dVzz6MqbStDm7t3w9ErT2ktf59/gIPIiM+wqX2ftVmrT0wa1+nVJpgnjEYQezwVfYTxPinNjZmSc8853qkT6x8WKm7S9BU2ZLHbnYYe/orlbNmqTYeKjgyc8g49xkDxS1hslNmIMe6HaY8MT2tMBVsnAwSS1r5gTAMETl4JOyYnSWkiOG8zl3zHirHsY7/HBMaagpm/3Y+hVltFkr4MbGsIzzLxkQSCI0OY3EpOvbMDugMh4acTjHXmJgbshkOB7U5qBjKQa9xEdRsbiOvUf3T4lQ1uLa+Fznu6PC0h5c0u6xzLyDOJp6vKNBOdvd44hdgxw5qyC73673Ejdw+gSe0N0Wazhr6TsT3ZFs9Ul2RgbomVEJa8KAL+rLmtyxScO+B1szokis1QbleZ/+gcBKxm8C56ldMG9a5dYHR05xZsbpp/ZZExbDdNKaVPMjqt035KqDaWfRp8Lunup6xaaEdqcpvY2QN/enCdR7KcjJCEIVi6hMbz0HaPNPlFXzVDYmO9xZnu62ik3NdCjL6+jPd/EFjW0I/GqvvfILWbyqYmkAvgQdWOb7QETmc9Vk+0I/Gavv/IJfpPFzfJLdJfpdR7ruxXcDZ31JGJpa4DeGl72OPZLW+HNO2YnWeQfoXEn3KoAPdib+8m2ztYueaR0cx1Ec8TnPb++QnNmtHR0a0tkPDaRB4HESeRELL4TbhaxXC9sNVE9+QDL+QAI9kwu+24TB0nd/mv8AnBSuNpIcQ10ZgnODy4KsucWuhwIIMGcoKl7qtIxiT2gHVZZGY3X0uRgcNcYhSlstLTT56f53/NUy00Q0uIESZ5zqrZtXeFMtimIJEEAAZRyVOrVJ/wA+/NWsbY4HBcphhciyWsNEOJB0hOKL8iDq12FObiu17zDRJ36wBzSNCzudUqNaCSXwAAcU78tVJwJBXz/TU/eZpi3Fo1QDzBsbfU/RdtCkrksLqr4Ay1cdwbvJO7JdWC4nOcGvlhMwIzy1J3NHMqzWCzMoU3Md7OsGC6pIEkxlhBHwz53QUjneJ+DUlpaCSQhzxZqUvC7w8sdTa1zQwNDXRhAEkGDoDPbkOKa2GwNoD2sb5nIeraeM74+SWFfEd0bvM9/+cAuadYPjCZDpgjfAOQBjrGIgwr3yF58AXpxI/V1GjDJM75t+BjHFkt6zcWZGMkOh0aB0AdirL4q1D0TC3GcOEOmZIynuGqszq4MN9nKH06wgHviDE65Z6Lyz0GUyA2k1pd7Lg7HOI4ZaZMZ5IdcDxLfFP2MdiMfRJXqxlGlTp/Va3G4jUn2QRPEh571DlSF/Uw6oZM5gNA0DWiM+JLpKYlqy1BGsvJ6Zlje5rW7QHiPnkOi8ZuWvWF0U6YxESxuQCyOi3MLZrtHq2e6PJVQ7Sho3J3T3UtYTlv706SFm0S6cxbKdDJCEIVi6hMrxdA3ab09TK8tO5SZmhQl4WduBxDQCcMwI+sFk1/2f8Zqe8tgtw9X4eYWZXxRBtFSdzlj0g27m+Sy1UDpw2JuZI91BWNhY/EMohwPMHs5BWyqA6oWts7HF1d0ziIAbHXImB7Z5clXvwcuMgEgfDt4BSN23u0EUnuhocTiEwXObhBedcI1y/us8YsLJrVaJc2JmodZzQAcMwOHkMPJI3rcTatQ1X1Wg1XuwBpGbAcIz45AcFWL3sRoPIzjdiEGO/VX1wYQ3AQ3qyw1KYw06TSQSXt6wxHFGe9ImxjJvRy0FxEOxNA3EzOJ5nJumaHx3N/8AqlQaVkgb2bxrAfOftYemei0Etyk9il7nuGmaZrWmpgbJw02/SPI110CsdC6qJDTUd0LGmRTqQ3GcyXEgyZ7OQXFopWNpNSvaeldA6tNpDYH1Whu7gJCGMOeHU/CuVWl6moPZQMA1sM8cfofS/kmb9oHNZhotFGnoIzee1/E8lOXDY2ssznfXxHpD9YwC+J3gg6T9VVqwVm1KnSuDGMb7DAIHImZntnNTN13yH1qlOScTQRwcWTIH6hPgtNK4tfcm/Dku9w7tCWk6zsCeAtuA5Ja23m5zIp9XePtZbpGQnkO9RYtpJxmcQyIccy0En5qDt1pq0ajqRJ6pIB4t1aeYIhcWN7yyCZAkidQN47OSoeZHOPaFViIAXJwVpNUOAqMIcwDrU2g42uGrnt1wzGYGUjnK1lolw6So4tpgOaMTTjqA+yXjPIbhu3aqp07TUpODmFzTuI1jh2clIU79fVaW1vWgkETIIInTCQrgWgLS2wb4cuPL7dVJVraKbS6ZGgaHNfjacpwHTsOijrZbn1X+rDsLSJccs9ABwAPBTmzdp6VjqLh1YMTwjMTrz8U16DoKr6bjLT1T2HNp5HMKtwGq1wy+xVAmYJ2sIwORvv3fOKYime9euopxRYZIOoTltJY3MxXka2ndHO5rzc3v53TCy0esO1a/d3sM90eSzGjSgrTru9hnujyRGLFaqAWa7p7qZsyWSNmSybRbKcDJCEIVi6hMrx07k9TO8GyMlJmaAou2+x4eYWZX3laKh/SK063DqeHmFmV+H19T3lkrtpvksVc4tYCM7j3UZXthqdVvVZv4uj7X3eakn7Gh7Q+lVEuktxZTn8MtVGgKWsF8BhZiBIpscGidXuOv6IjyWdkgvZy0u02XS+HBo9TvJ9kxpWe2UMujfALSQBjaTqOrmCV5VvYFwdWY4dYvjAQHP0LjnnEQrfXvpop0X4Xdd/VmJAkidYOX8SgtraZ6VrgOoWgNj2cpJGXbKnK1obgbq+q0i10Zc6Nrjhyzyuot9ssub3MtFZ53Ow02z2gkx2KJZd77S9xaxrQBOBuLABoJccye1O3slXS6GUhQaaURkXTqHxBJ4HXxUIW9s+2AA5YlLKKslfKTEAwb7Znlc4+ao9S4a1MNL2HCd7etHcNFK3VcILXP67Xth1MxEPBmS3e3QZ8SpDaC9GWcYukkHWmHe0Rugbjv5BZ7fO19oqEy6Gk+w0Q2OEb1ucxkRuMeScz1r9S1sfonN73pL8VTruMgGBoDoOAXFlvloGTVW7Rbn1DJ7uCcWYHJLxDfF2a8+yjD8ZDj5q3srMeN2fivad2YnAAhoJiSYA5lV6hVMqbu68ZyKiWOjxCGiakxiOHBWOvamWOl0dF+Os7IvGYb8p4DvO4JnSkgF0knMk5kznJPFNzRBMxlw4p22uXe1EjQAQAOCse/tG4YWW+QtrKUvYfE3E9PmCWpWfEdYcPiOakalDADGYcBJjQ6xy3FNbBUAeJznLSdeHNSdoqSBAaQBiOvWnKe4iOSrvcLvbMq6XXftjC9rn58HBRzFo9kqhtNk8BA3nqzA8Fm7FfqbXHoobIDZmRrhOUdwH6ygzaWChGDunurHYqkhOUzu9pAz4J4mkeymoyQhCFYuoTO8Hx4J4o69XgDPLLXQeO5TZmuhMreep+z/EFl1+H19T3itQtn0Y/V57x4rLr8+nqe8VkrdpvksFf+n1HumdFmJwHEgeJhSd+3ZTpPFOkajn4iCHN4aYSB1u5MbtqNbWpueYa17XE65Ag6dym7Df8A0leqX1cMse2i9wEMxOkbsst5WeNrCLHMlLImsc2xzJ+b1C3naHOc0OaW4WNZhcIiBnlzMnvTZ9R0YSTAMwdATyVwo3jTdVY01WPrMoua2q72DVJGHM6wJz5lddJTfUszLQ+nUrAvLiILdOo1xGRzjLlzzsNOHYh3zBWupta51vmGGfyyq9hu3pKdZ5dApNDtJkkwByUPbbX0bZzzy4eKvd816rbHV6bow91RrB0eH2R1oMdhjkVn16VoAbEk7+AVb4gxzQPwoGANka0ddyiK9pxxkBHBM61LEU8bSJMAT2J9Z7m3v8PvUyWtCYPdHE3EptS2bbxPh/dO/wDQRucpNrUoAsuu7ilLaiUHNVmvYXMdn3HcUrZaOIwNVYHsBEHNQ9qsDqZxN9nyV7X62BzTGKq7UapwPon1ntTmENeOw8lcLFYqDh0ga4nDm36skCT5+GSp1mtraoAdk758loGzIBs4A1BcHfL4EKyADXIIVlG4tkcwi1xjzVccIcQDocj5FKi0E6nj8dUXqAK9QN0xeB1I8ZSLCszm2JCVvuxzmjilmFabd56jPdHkswplaXY6waxsn6o8v7FcA8QW+iHhd091O2bRLprYnyNE6TKPZTQZIQhCsXUKLvY5iDB5GD8cipRVnaS34XCIc2MxqJBIK4X6mK4XBuJS14UQGzv6umU5jUDIrL77Pr6nvFXCptEyIJc0cNRlnv07iqRb7RjqOdxJKxzyiRwtwWGucDGLHf8AlN2tkgDeY8clJ3pszUotL8THtacLsBktP6QIyTO6wDXpgkAY2yTkAAQTJKslrYKZtGJ7HOtTw1jWOxdUv9p3DIrkcbXNJKXxRte0k/xgqrYrG6rUaxsS77RgaTme5IuESOCtlRlF9prM6CmGUWVHEgZuLWgZ7gAdwXtguyhis9J9LE6pRxvdicIyJBgb8kd3vgCM/wDnBHdScARn+BwVZFheaRqwMAcGEzniOeiZVrO1/tCYV3uy5m1bGxhcQ01H1SB7b2tloDRx08VUrY5hecDSxu5rjJHaeKjJGYwHcVCSIxBrgc03p0Wt0AC6QvCqFnJJxK6C6XAXQQuL1eFsgg6FC9C4hQten0dTLSQQrLdt6Pp9am6JHaDwy4qIvGzF0OG5ObEwhgBVpdgCDit0kt2NeD4gnmMkknU5nvSrEg1K01C6x3xS1MrSrGwlrIiMIz36f/izWmrxYNomCm37UAQuXsQmdCRZwJ4e6t1gZA1lO1D3HeHSE7hCmEyi2U0aQRghCEK1SQqTtDdjg5zqZyLi4sdpiOpaQMpOZByngrsm9psLX65HiPmNCouF1xzQ4WKxy8MQnE1w5xI8WyPiotzgdCtdtWywJkBp5glrvmD8FGWjZRpPXYT71MVPi3EsroisMlCHbJWYleStBqbGWZ32Qf0XuYf2XH5JCp6OqRPVqVRviWOy8AVUYysrtHy7rKjNrETBIkQYJEg7jxSzLwqBwcHuxBuAGTIb9kcuStFb0cOHs1/2qRHxD/kkP/HdXdWpHtDx/KVHVeMlV3SduQ9VAU71qtwYajh0chn6M6x2pvXrOe4ucZLjJMAZ8clYn+j60jR1E9j3DzaEh/se1/ZZ/wBrPvXCHkWN1B1PPaxBUDCFNnYq1/m291Sn/Uuf9m2v80P+yl/Wo6ruCr7tL+0qGXqlxsZa/wAz+/T/AKl2NirZ+Z/fp/1LmqeCO7y/tP0UMgFTjdhbZ+aA7alP+pdf7Dtn5tv/AGM+9GqeC73ab9pUEF0CrHS9HlrOvRN7Xk/wtKe0PRhWPtVaQ7A8/ILuqeCkKOY/4qpsSzCrrR9Fo+taf2acfEuPkpCn6P7Iz26jz7z2t8gFYInK1tBKc1nzCpCwkuIDAXng0Fx+Gi0CzbO2JnsUQ88S11T4ukKQFjcQQxgpjQTGXMNbIU2xFa46C2Lioe4ruqy0v9W0HFhkFziNMRGQbnMCTkNFa02stiwASS4jefOE5WxjbBMGtDRYIQhCmpIQhCEIQhCELxzQdRPam7rtpH/jZ3NAPiE5QhCaG7GfpjsqPH8y5/0sbn1O9wd/ECnqFzVC7dMTdn/qO720z/KuTdZ+009rB8iFIIXNUIuoz/STxZ/1n+tAup3Gn+w7/wCRSaEagRdRwu13Gn+w7+tKCxv+0z9g/wBaeoXNRqLlM/wV/wBtv7H/ANl6LI7e/wAGD5ynaF3Uai6a/gR/OP7gwfyoFgG9zz+sR/DCdIRqhF02/wBOZvE+8XO8yUpTszG+y1o7AB5JVC7YLiEIQuoQhCEIQhCEIQhCEIQhCEIQhCEIQhCEIQhCEIQhCEIQhCEIQhCEIQhCEIQhCEIQhCEIQhCEIQhCEIX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AutoShape 8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6" name="AutoShape 10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AutoShape 12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0" name="AutoShape 14" descr="data:image/jpeg;base64,/9j/4AAQSkZJRgABAQAAAQABAAD/2wCEAAkGBhQSEBQUEhQUFRUVFxQVFBQVFxQXFBUUFRQVFxQVFBQYHCYeFxkkGRQWHy8gJCcpLCwsFx4xNTAqNSYrLCkBCQoKDgwOGg8PGikkHyQsLCosKS0sKSwsLCksLCwpLCwpLCwsLCwsKSksLCksLCkpLCksLCwsLCwsLCwsLCwsLP/AABEIAPsAyAMBIgACEQEDEQH/xAAbAAABBQEBAAAAAAAAAAAAAAAFAQIDBAYAB//EAEcQAAEDAgMFBQQHBgIJBQAAAAEAAhEDIQQSMQVBUWFxBiKBkaETMkKxUmJyssHR8BQVIySS4YLxFjNDY3ODotLiBzRTk8L/xAAaAQACAwEBAAAAAAAAAAAAAAACAwABBAUG/8QAMREAAgIBBAAEBAUDBQAAAAAAAAECAxEEEiExEyJBUQUUMmFCcYGR8DOhwSM0sdHx/9oADAMBAAIRAxEAPwDcylTJSgogRUqbK5QscuTZSqEOSpqUKiHSlSLpUIOXJMy4lWQVKmZxxCXNzVZIOXJuccQk9oOI8woQeuhNzjiPMJcw4jzVkFK5JmHEeYSe0HEeYUKHFIm+1bxHmE5UWcuXJFCjkqRcoQjSpqWVZYsoLTxz3vcM2XK5wtwBRepUDQSTAAJJOgAQXHYZr352Fri4QRnDdNC0AST1KogQbsLEVPcrtvuJI9bph7PY1tjDulRpnwMJuz8HVG/EAfUa2qJ4yiOeqD3ax/5lCo0+JZKm1ETB52ZiGDvU6nHQn5Sqn7XBg5hHFrgB6I9XpYlzJFWgeWd7T/1BAMaMUJkTza9rkuUQgjhcTT3vZ4wrftae5zfABYjEurn6fqfkUK9jUa8ubmDjqYdf0VLKJg9BxlbLBkAHeRA8OO9VaNH2sxU0j3Qd/M6rFnF4n/5HDwP/AGpzMViR/tHHq1x/BZLI3y6lj9BqUMfc2dbANG9x6G/4wnHDUxaXDS5OvQSFjDWxD/eJfyNMuHkWm6t4R1dtmsI6UY//AAghp7PxTZTwaSniGsjU6TrEzeJ1Cgx3bKpSaQxtYuJOQtpMLZ3B0FxI5hU6VWv9B3hTA/AK1TxNdurag8Wt+bgtMasPOX+4tlnZna7aNT/YVOrqTWt83ALWbE2li3H+YZSDYMQ4Z80iJgkRErL0ca87wD9Z35SjGz6jZmtiGtHAQPUytCa6BNO+s4jVjekuP4BZXbLGXLqgnmW/dCJYzB+0Z/Cpvqt+ma4a0/0k28AsdtCj7KoQ/wDZmEatd7R7gPB1/FF0QY2g4vAZmO87hB01jgVowEJwe0KMfww0e7LmsDWybN9bdUVY6QqLYq5KkVgnJUi5WQhSpqVQhHi2BzHA6Fp+Szr9jCAWvqNMbnn8ZWixAljh9V3yKxWKxr2ZAyq5wgXkHeRz4LFqt6w4vBu0lHi5Rbdso02OLX1JAJu8xYTeOiB1doVR8TxPCo5XtnYipUe4ucXBrHkzoJGUW8Vf2XhhDSbZmyXZcxAzAAAeqdpbdlLlNbpN4QrV6eVdqgpY4yzO1dt1vp1T/wA16pVMfVPxVf8A7D+S3W3Oz1N1Fz2yHsBN9+W5DuqwztF1qIVWx5ikzm2zsrf1EDsc/jU/r/sozjHfX/rP5Kzh9nueC4CG3GY6FwbmDephQ4fCueYYCT+rngE6Wm065aFq+5kf7W7i/wDrP5KfCsqVD3G1HcTngeJIhG8D2ba29TvHgPdH5owGACBAA3CwXD1Ws08PLVHP39DoVV3PmbwAsPsV3x5ugefmQrtLZH2/6/7K81xOlh6lMo7RGcsNo3lwknhGq87PXylJ4/sbowyuCTD7NaBenPMlxPzRKhh2gWo0xz70/NMY+OY3jf4cUQpCdE6rVSmsxYDSKf7uB+GN9ifzUmK2JTqkF7ZIAEguFhpodVeYxWGsV+LZntg4j7F3Z+PqNYym2A1gDW2BgCwudUH2jsWmX1HljS5xJcb3J5TCL4ZqZjmapkrJuH1Mixkg/clFje7TaLDdOhDt/O6lDYV6s23gqlTVdOvO/wDQzMYuXLlqAOXLlyshXSymylChDnaFZuv2TfUAc2o0zfvNLT6StIoMNWqQMpY/xgzfcqcIz7H03zpeYA6lsIYfDVBOZ7rud8gOV/VVNiOpvotNTNABZIzQCOJbyO+y0G1D/BM2Jjz1/BeebL23Uw5lhEEXabtPDx5p9WnjZFpLrH+RF+olvUpPs0W064azfka05ZmCd55mSAs3s/ZJfDnAwYgfS3TH0Qcs8ieCvYjaT8W5vtQMgloawloLyJY1zjJuRE6K6Ge1lulJhuZguIkEAiwbxPMjRVCv5TfOT7x+mAJNXYS9CpSBqFwoyymS0ucQD7rQ3LTtyF9xbvV6hhW0xDRHHiTxcd5VDG9pKVPu0xniwizB47/BChjcViDFMOj6ggDq8/muRffZqHhdex06dE4rc+PuzR1awb7xA6kD5qr+3secrHB0XdB3Kjh+w9R16tRrTyl7vOwRBnZ5uGgtc52azs0RygDTesWo0840ykMl4SWFLLI60iXh2gu06GL+BQs1HtrEtbm7ziJESAZN+HVEMbUI0E2logw507+QAlDMDXN3uzPBdDhJy6au4iCbLmUR8rbNmnT2tvHsabZQJLqjhBcQBH0Bp+KujalOk7LUdlm7bEiDzHOVR2ZRpAn2TpgQQHEtAN9NyJt7OMxMuc5zSO60iIgC9iOJ9EejrlZdiPsYpuG/z8It4TaFJ/uVGOPAET5G6IhqyuJ7B1W3pubU5Huu9beqp0cbicM7KS4R8FQEjwB+YXTnTKD5Q5aWNq/0Zp/Y9Bw7UmNah2we0LK0NcMjzoD7rvsn8Ci+KZr0Ryj5DDOEq5YkuR1XRUaupRCsLBUKupXQr+ozMYuSpFpBEXJVyohUSympVZBZQZu02B3eDcwPxBzTa4u2QfIIysltPFXewgEzYkQ4XBiN+m5ZdTZKtbos0URUnhhuvtZryAXNuYa1pzEk2kmBx9SsDh6Be4NBA1knQAAkk8gAVoNhYMvqzFmd49fhHn8lV2ZhslM1TMlxY0CDN4AF97vKAeK2fCrpOM5y9cGbXVJSjFE9ZrQz2ebLTaA6tvAn4WnUkuEjhJjVB8dtN9chjAWssG027+Exr0Um2qpzeyB90zUI0dVPvGOA90dEf7KbHyU/auHed7n1W8ep+XVZL5vUWbV0v5k62npjpqvFmuX0VtkdjGiHV+87XJ8I+0Rr006rRMpBohoAA0AEAdAhW3NvnDua3JnzNJkuiIMRohf+nH+6/wCv/wAVe+uvygunUahb8cGqLVHWoBzSDv8A1KzH+nP+6/6//FT4Htf7R4Z7OJm+adATw5KO6uXDFvRXRW5xH7QwLspYTlJ0cJg8P8l2zqTmjKWNYBEZTM8ZsjppknlvCnpYdv0W+QXKs+E54hLCAV7UdrRSwODzGGADi4AQOvE8lpsJQDWgDQKrhws1U7a1Q4gMp2JF8x0McVu0+nr0ce8t+pVdVmoeIehu2JuMwDKrctRoc3nu5g6g9Fn+zPaY4hxZUDQ7UZZEjxJ3/MKx2t2tVoCl7JwbmzzIadMsRItqVr8aDg5ehcdLarlV1IEbS7POw7gRLqZPddvaeDufA70a2Jtb2mak/wB9okHe5ul+YVjs1XdicO725z5iQbAW5QLRAWVxmbC4sE/7N1/rMOvmwrHdFKO6PTOkk9QpVWfXH19zfVm2b0Q6t7x/W5EX/D0Q7Ee8f1uWiv6mcNkZXLly0AnLkiVQgF/e7Oa47YZzQJLCVuY3ag5++G8CpqbGPbD2hwmbgOIBuOY1WdRrDvGQzvpiDoO6JPeFxqij5uynx0XBRY1hbTAHIDzJ/usl2doHPUc73KRe4D/ed4egHyWroVpaW8GzmzB0+I3qhg8Bkw7273+1cer80ekI3Z4cJJeoG3dOLZhqLS94GpeRJ+0bn1Xo4EAAaCw6CwXneFqBj6buBaT4ESvRiVk03qdn4l+BemDGduT/ABKX2XfeCBbLw4qVQ12hnleDCP8Abr36X2X/ADCzNAOLhknNeMszpeI5LNd/UZ0NIm9KsPHDNYex9Pi7zKkw3ZhtN4c0mRMSSRcEaeKzk4rjW/qd+a0WxTUdh3teXZy1wBcTInMBqmQcG8bTBfG2EebM+hZxHauixxElxGuQSPOQCrmy+0FKscrHd76LhBPTisJs6oynVIrskCWkWMOHLQ6QrmxcO6pXD6bcjGvzTPdaJnLO8wotRLP+A7NDVGLfPC74wz03DuNuq84rE53fad94r0PA4oEgBzDpMEH5Lz2r/rHfaP3imal5SA+FpqUskuAxLqNUOvLTDhvjRw6/ktV2zxGenh3A65z6U/8APxQ3tZswsc2sPdqe9/xB+Yv4FD6uOLqNOmfgc8g/VcGwPAg+ixtuvdB+p04xV8q74+nZvewY/l/8R+ZQb/1Dw0V2n6VMebS4fKEb7Bf+2/xH5lB//UapNZjd4p+rnOj5LZP/AG6ObQ8a+X6mpwrppUjxpsPmwKhWqAvcAf1ARDJlYxvBjW/0gD8FlNp4gtxVQjiPutRVvDZyJLLeAwuUGFxIe2VMtIoVckXKyGLzLsyjDlxckGgdmR7Z9eGNExab6c4O7RZ6Uc2ZUBaB9UjkCJ18PmmQ5YMi4/CtcJDQDHvNIi03tqfBPGgSYRgykiJNjGhgTpu1K5psOg+SXcuUCjz/AG1g/ZVHNvqY+ybj0Potb2f2l7Wg0/E3uP6jQ+Iuq3avZZq0g9l3s3b3N3jqNQsnsXbBoVMwu02c3iPzCywn4c+emdzatXp+PqQZ7da0uj/m1AdiH+Oz/F9xy2OPwNPGMY4OMCYIPGJBtrZU8P2UbTeHNcZExJ4gj6PNFZXKU9y6Aq1VcKPClnPIdLRwHohXaesaeHdksSWgkbmk3/LxRVyZWoh7S1wkEQQb2WqUcrByq5bZqTMJsbAU6weHvDHD3ZIA6wdeCjp4x9IVKYcId3XQQ5p5tPhEo/W7FMJ7rnAcLH5hWsN2NpBpDi4k/FNx0tHoVh8GXSR2/nqstyeU/THRP2HweVhqW75EcgJEHnJJ8kBqT7R32j94rX7F2KKBORziDq1xkTuOlipKPZOkXSQbknV3GdxCc6ZOCSRlr1kIWzm+c9BrEbPFfDmm74m2PBwMtPn+K85fTLSWuEEEgjgQYI816ph2QAOCadm0y8uLRmJuYEnnIEpl2m8RLHYnR6/5bcmsplXsIP5Ufad95yBYr+a2kN7Ac5O4U6WnmQP6kX29thtFpo04zuHfj4Wxp1I9CeKXZ2yfZ0HPfZ9QCeIaPdb+J8OCXbxDZ7BqzZvuaw5dfqEqb83eO+Y+zu89VjNtVP5ir9s+gC27xGXoPksJtl38xV+275qVcJnOXZ2DxpaVoKNcOEhZLMrmBxxYeS0RlgqUTSyuUdGqHCQuTBZhPaLpXQlhINIoKO7Id3W24jncm/MfJAgEf2NUGRoPOD46JlfYM+ghgqkyOh0gieI8Aq9cv9n/AAy0OgRmEhXKFKN8i0TcgDdKgYLBDf6AReDJ4naWIgh1QtIMEBrWkeiB4nAky4EkmSQYvOsRvWn7S1GyAAM2rjv5ArI4rE1GvdBMTbguLNz34TOzppN8xwiTZu130HSw/aYdD1H4rXbO7S0qsAnI76Lj8naFYKtXc73jPOBPmopK2V2zga7tNC7mSw/dHq5KQFec4HbFenZjnRwN2+R/BHcL2qq/HTaeYJb+a0fNQ/FwcqzQzj00/wCxqwpWui504lZM7crPMNLWSY7ok307zvyTf2V7y6ZqFpykyXCZiw68kqWuS+hNifl8fUzVO27RZPfzHgwF3qLKOl2pdALafi50ejUFwmznObNgIcRJgkNEuIG8BEsFsxgaM73XpGqAAO60ayd+lvFJ+Y1Nn0JIJQqj6ZLI25iXhxa5jQ1pc7K1tgObyeKp1NrVzrWq+Dsvo0BXKuHZlqFrI/l2Pg97K99SAQTvhWNu1x7OuwBoDatFrQA0GfZkvdxOkIHG5rMpjIzSflS/ZAfAiHZ5OfNml3eM6yZmbr0dlQVKbHO+JrXHqQCvOsJotC7atZzKNGlDCQ1uf3n6QSJs2wnenV2KMMyAtUrX2aDEG46Lzzazv5ir/wAR/wB4r0Ct3Q0CTAaLmSRIFyd+9ed7Td/Hq/8AEqffKfF8yMsSBcAU3MllHkZgKbNxxaYOi5Cw+FyJTaAcEytlSgJsp0qgxwRjZg7g6md4jM3UcOe5BZRjY7u6OTvH4Tbj0TK+wJ9BSg0yIkb7XaQCJEbilBt5/MpKBHtN2jhwOujhv016qRrLeJ+ZRWQ3dC0ZivsGu8lzn0gXGbZzHLcs7jcMadRzHEEg3IsDYHTxXpLm2WC7RNjFVAd+UjoWi/mD5LmajTqC3I6FFrk8A3Ki9LZNMsbd4e6makwMgibE7tEJWgGPYKTQ6q0s9kGmjEuL4PK27ySaFF53D7JSWMAuls5xZn7oGUvAJAcWjVwbwVj93NaWhz+8/JlaAT3XEAknQRJ8inYrGNdSEPAPs2scwM77iNxqbmb1FXxwNYVGzDRTAnfkHymVU4VRXuBmbLVDCt71piu2m0neMxB5aBXQSWVWsIaG1SLEMDaYL5uItohYxT6rhkbGUlwbTBIDjq4niiOE2BUdd5Dd5+NxJMk8AfFHH2rj+vQEljmTLTcbTAlskmh7MCIDO6d5jUndwT24xzyRTbM0xShoLzlvJ4AmUQwOw6TdQXn65kf06I5QAAgCBwFh5LVHT2SXmePyEO2EeuTP0tjYmpqMoho7747rfdGVk2HNDu0ODfhSwFzHF4ce6DaCAbk31W9olZ/tfgBUqUi/Nla1wsCRJcLEgWsgu0tddbly3+47TX7rEpJYM/s3Ekt3arTbOxraT6bni2XLP0J+L8PFQ7KwAy/wqTjzDHfecAiVbs2596zsjRctaZcertG+Enokx3zinCOMe4651Zfp/PYL1oL2AX08l5ljav8AGqT9N/3yvSaNFrPZhoygBsAbhFgvN8We+/7TvvFbIZabfv8A4ObHvgiBXZki4IwxZSJFyhCKRwXZuSY4rgVCyRFtiGzuoPG4vMIMCi+wnDvA20vwN4KOvsGXQabcg6jW1+MQReDwKmpzHOXfeKg9iQZF99rE9RoVO02txPzWgSc5yG7U2VTriKguPdcLOb0P4Ky/HAOLTrIExYkgGB4OHrwXe0BQyw+GGt0XlGXrdjnD3Ktvrtv5gqH/AEUqb6jPJy1RqAiRod+5Rucsr01b9DStVYv/ABGfZ2W+lVP+FoHqZVyjsKi34cx4uJPpp6IgXJpcrVVcekC7rJeo+nAEAADgLDyU7HqsCpGOTcoS8hCjUV2m9DaDwrtN6vcDgI0XK0xyHUaitCuBqQOpU3pdk2hOibJ2IAIVGjtFpHdl3QJ1epVPu0/6jCXLUQxxz+Sz/wAE2MSr7zeUeULzDEP7x6n5lek4p+UsLtTbxy/oLy97rkzxSoPOfzDgh3tF2ZRB/NLm5ogySUqhkrlRDl0qKV0osEJcyt7OxQY6TYbzw68joqAXVKZLXEfCO99k7/Awhm3CO5BRSk8M2lBzBEOgR7pIi+8cullM3SeMnzKwWE2lUp+44gcLEeRWs2PXe+iHPMkknhbdYK6NUrXjHINtDr5G46nTc5zS6HHRpMDNlEHThA8TvVcbLIIJI+HMLjRwLgADAB/WqdtBlJz++7K8BhnkCcuog3cfRU37KcLNrHdYzoOUxqOCa2NhjC82PzQ52HqsaBms0GSCb905Rl4TlFuBSsNWXT9DuzEZ4BGm6ZHgke2sGs7wcWuLn3u5thl04F3kFDialU1O7IaWfVs/K43HGcoQOWA8Z9hmaqM0Zr5iJDSSY0N+7cCElbGVGvy9YsJdJIbbiTHDQrsXiKns25Ac4IDrA3ySeozEDzS4XEOLiHtIMnLa2UcD0jrKDcFjjc0iXDVKhIzaTBsBIh9+Oob5oi1yqZlBV2iAYb3j6eaCVij2xDW59BqlUCl/eLRYSTyQGmS73iTyFgimFqtaOCHdZLrhffsB4QRoGq/gweZ/XkiuF2WzV0vP1tPJB6O0wNLqcbXPRVspi8z8z+//AF0C3N9cGtwuVotAHJOrYgINs6uXCZKs1agWxWrGUKceeSrtc2J4NLvKF5lkXoW2cR/CefqhvUkj8l53nWWDzJjorCFydEkFIXJMybksdHNco8nMlcqIMzJcyjypwaoWODkQ2M85yGxJFp0JB909RKHgK3sz/WdRFjHQ+aKL5KkuAp+56FR896mQSCwEASOFrTO5FwA2QLAQAOAyiFGKTXtGbvEb9HePpZcSNBuhv9LQE1QhDmK7F7pS4ZUxmAZUJJzAkRIO7obTFpVathXZi7MMxp5JiIIJId6+ifi9ohh0JG8iPlN1DjdqMZSFQuBB92NXEaiOW/glSkjTFWcJFajSrMgZmloy+Vg7UTxUFWtXGa0y52U2syXRv108IVRvawZocwhvEGSOoj5Ip7cEAg2NwRoRxSXL2Y+SnB+eKKRx1Ya0zYEaG+kHzUmHxby6HMyi978onzPkpXVFFUqfr5pU57Vkjaa+kbiK5d3WmBvP4BJSbGn66rg3812ZVBYW6XZmbzwWaVXcNVZpu/yVSkY/NTitGgUlIiiXKbvAK7ghmNjpqgzHl7gEdwdgANEmL3P7BS4RocEe6ApHuUGDcIk2UlWuN25bXJKOWZ8ZYJ7RV4Y1vGTHQGPmsLK0W1sZne47gHAeAWbWXTW+Jul9x7jhJDk1ISkla8gjxZcmZkihBvmunn80spCoQXMrGAPfH63hVk6jVyuB/X+amcEwaWnZ1zM31IImcokbiGnyUjnQq1HESBEFpgg9P8z5p1SomSa9AUgW5svhzmgExdzZEW0N9Qq9TZeapWByyBU9kzM34gbxu+EqTbmzS9ntGat94cuP64dUEdtUftJqmQO9A3iaZa38FimsPk6lEXKOYP0/n7lLGYMtbJLNQO69rj5ArSbIpRhKJOpBI+yXuLfQj0Wf2Psd2JqRcMbGd3AcAfpH0Wj2hDK7BIDSAxre8coByw3c3RvDQzNk2MPLlg6mzdPbnkY6qon1dOE36GxSV3X6wfHeog9YrHw0Co5QTowW+H6PRRMYdHAA7iCb+G5RMKmpNcQQL+sIIayLWJdmV1tCNqpxrJv7HU4JW4Gofh+Sqd8fcYsD8PiIcCjuExAO+UGpbIqHWw8SiOE2c1pBJJPkPRZPnFV3yXKMZGiw1VV9oYokQEtF9lUxQWfUayVywuEVCtJ5BGJNnfZd8kERzGt7j/slAwV1fh/9Ng29ix0XEc1wCTJK6ORQkJUoYkV7iYIj+rpCEkJVZBuUqRjTe8G0fazCPVNKhr1ssGN9+h1V9lPgOFjgc1M8CWH3SLzHA3HkpKeKzNkgtO8HVVsLiwQL9J38uv8An0fUqJUm1wxkEnyizQxpbMRO6ZgHiYvCGN2NQruDnFzSP9YwANzEEgOy39mDBMD03q6qkORxDjLXjRw1BAOUn6USd/mqhaupDdrjzHg0FGmymwNYGtaNGt/ADUoHisQHV9XACQSC4AlpLnjMJBiwgjcbiQmYkucAPaW9m0Gz/fbILoAuCIkHf61q2IDZyzeJJ1IHuzHAAcSYEmybZasC66nn7keJqX6fPUqHOoXVU3OudJ5OjGGFgLMKnplVMO+WjorNNy481hmRrkMYPGOAFz5okzGOI1QbBuRGkU5XT2cMzSisjn1CdSUtMJCnsXKsbbyx8UEKAsosQNVI1xAkAuPD+6r1aLnXfcGA1jQTmdwtdx5DmjjByxgYngF16gIJ3WE7jcTHr5FZ4FaPbv8ABaQ6A8jKGCDlnWY1dGsWAsJmTng4cvVeq01EqK1GXfeDM5KbyuhgdwSynEj9FdHX0WjJWBCf1ZKkyj9ApVMkwVy1dZMLb/3KUg7o8yjBFJHFQ4h4LSLqTKoqoEKsl4KNHaRpcxz4cDxELRux1JzA4GJ0+Jmm43I9VmXsT4AEtlp3lp16t0KJSUliSKcGnmJoX4ZxbmAJHEXHmFSqlRYbH1WCwDuYOV19bGx8wur7dJPfnnnbPrcJU6IS+ljYXyj9SEdVUL3p37Yx0EBp4wf7pj6jODh4g/gkPTy9zVHUw9UML03MnOqU+Lx4N/7koDNS5wH2f/JV4M/YatTV7l7APlvQlX6aFYTF02yMxM/Vj8UQpY+nxPkPzWGzR2yk8IxzshubQUwhROkEEpY9guCfIKWjtyPfGXW+YC02Uh8OufDx+5nlYshrIpKDCTAk9AT5nQLOVu1LBo4W3NBeT5App7UPNmtcRxe7K2NLtEkjyTYfB4J5sn+xXiy/Cj0nBbKAbmqPa0ROUHO+/IWHqhW2O1FKgS2kA6oAWxINQbx7R+lJv1R5LJt21VcxwdUIbvbTBaL/AEnSXeqGYjGfR/XEniV1K4afTR/01z7lbJ2PzHbQ2g6pUz1Lnlo0cGg7uepTM06XVam6/wDdSQOnilqbm9zH7dvBM1w4J2YfqFX9qN4PmpAQrBJM36suUVuBXKFEQcnJITQVZB+VMqAJQuiyjLRSqdFCXclPUVeUsahaeKI3FPdigdyjygpmWyrIW0eS06geSYaDd1uhhNyrnBTc0TYmMfhjxPmp3E5GN+jmBNryZG7UX81CVwRqxleEhG0jOp9PyVhlMje7zH5KNjU9rboXYD4aJxTG8uPVzvwK5lJn0R8z6qBST+vBC7GytqLBe3olbVHFQp7WhIlNhpItU8WyIuTxzFo8RH4qEungf11TtASNQldjnvjO4u01uPAblWdxaOptuphCaGAOICkanw4WAJDTBTDSA3nzU2VNe2yaAMauTosuVlH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AutoShape 16" descr="https://encrypted-tbn3.gstatic.com/images?q=tbn:ANd9GcQgSrq447ZcCmMY2zXolNVdqnrHFluwwbEdJweffGVVQXP89LIi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AutoShape 18" descr="https://encrypted-tbn3.gstatic.com/images?q=tbn:ANd9GcQgSrq447ZcCmMY2zXolNVdqnrHFluwwbEdJweffGVVQXP89LIi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" y="1524000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en-US" dirty="0" err="1" smtClean="0"/>
              <a:t>Bentukkan</a:t>
            </a:r>
            <a:r>
              <a:rPr lang="en-US" dirty="0" smtClean="0"/>
              <a:t> </a:t>
            </a:r>
            <a:r>
              <a:rPr lang="en-US" dirty="0" err="1" smtClean="0"/>
              <a:t>alumanium</a:t>
            </a:r>
            <a:r>
              <a:rPr lang="en-US" dirty="0" smtClean="0"/>
              <a:t> foil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turas</a:t>
            </a:r>
            <a:r>
              <a:rPr lang="en-US" dirty="0" smtClean="0"/>
              <a:t>.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4"/>
            </a:pPr>
            <a:r>
              <a:rPr lang="en-US" dirty="0" err="1" smtClean="0"/>
              <a:t>Lekatkan</a:t>
            </a:r>
            <a:r>
              <a:rPr lang="en-US" dirty="0" smtClean="0"/>
              <a:t> foil </a:t>
            </a:r>
            <a:r>
              <a:rPr lang="en-US" dirty="0" err="1" smtClean="0"/>
              <a:t>alumanium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tin Milo.</a:t>
            </a:r>
            <a:endParaRPr lang="en-US" dirty="0"/>
          </a:p>
          <a:p>
            <a:pPr marL="342900" indent="-342900">
              <a:buAutoNum type="arabicPeriod" startAt="4"/>
            </a:pPr>
            <a:endParaRPr lang="en-US" dirty="0" smtClean="0"/>
          </a:p>
          <a:p>
            <a:pPr marL="342900" indent="-342900">
              <a:buAutoNum type="arabicPeriod" startAt="4"/>
            </a:pPr>
            <a:endParaRPr lang="en-US" dirty="0"/>
          </a:p>
          <a:p>
            <a:pPr marL="342900" indent="-342900">
              <a:buAutoNum type="arabicPeriod" startAt="4"/>
            </a:pPr>
            <a:endParaRPr lang="en-US" dirty="0" smtClean="0"/>
          </a:p>
          <a:p>
            <a:pPr marL="342900" indent="-342900">
              <a:buAutoNum type="arabicPeriod" startAt="4"/>
            </a:pPr>
            <a:endParaRPr lang="en-US" dirty="0"/>
          </a:p>
          <a:p>
            <a:pPr marL="342900" indent="-342900">
              <a:buAutoNum type="arabicPeriod" startAt="4"/>
            </a:pPr>
            <a:endParaRPr lang="en-US" dirty="0" smtClean="0"/>
          </a:p>
          <a:p>
            <a:pPr marL="342900" indent="-342900">
              <a:buAutoNum type="arabicPeriod" startAt="4"/>
            </a:pPr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5. 	</a:t>
            </a:r>
            <a:r>
              <a:rPr lang="en-US" dirty="0" smtClean="0"/>
              <a:t>Spray </a:t>
            </a:r>
            <a:r>
              <a:rPr lang="en-US" dirty="0" err="1" smtClean="0"/>
              <a:t>penutup</a:t>
            </a:r>
            <a:r>
              <a:rPr lang="en-US" dirty="0" smtClean="0"/>
              <a:t> tin Milo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tutup</a:t>
            </a:r>
            <a:r>
              <a:rPr lang="en-US" dirty="0" smtClean="0"/>
              <a:t> tin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81200"/>
            <a:ext cx="9334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05000"/>
            <a:ext cx="1397998" cy="13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triped Right Arrow 15"/>
          <p:cNvSpPr/>
          <p:nvPr/>
        </p:nvSpPr>
        <p:spPr>
          <a:xfrm>
            <a:off x="3810000" y="2209800"/>
            <a:ext cx="1524000" cy="609600"/>
          </a:xfrm>
          <a:prstGeom prst="stripedRightArrow">
            <a:avLst>
              <a:gd name="adj1" fmla="val 31818"/>
              <a:gd name="adj2" fmla="val 6590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962400"/>
            <a:ext cx="9334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810000"/>
            <a:ext cx="2438400" cy="2133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276600"/>
            <a:ext cx="9334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triped Right Arrow 22"/>
          <p:cNvSpPr/>
          <p:nvPr/>
        </p:nvSpPr>
        <p:spPr>
          <a:xfrm>
            <a:off x="3733800" y="4191000"/>
            <a:ext cx="1524000" cy="609600"/>
          </a:xfrm>
          <a:prstGeom prst="stripedRightArrow">
            <a:avLst>
              <a:gd name="adj1" fmla="val 31818"/>
              <a:gd name="adj2" fmla="val 6590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riped Right Arrow 24"/>
          <p:cNvSpPr/>
          <p:nvPr/>
        </p:nvSpPr>
        <p:spPr>
          <a:xfrm rot="5400000">
            <a:off x="7658100" y="3848100"/>
            <a:ext cx="685800" cy="304800"/>
          </a:xfrm>
          <a:prstGeom prst="stripedRightArrow">
            <a:avLst>
              <a:gd name="adj1" fmla="val 31818"/>
              <a:gd name="adj2" fmla="val 6590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589</Words>
  <Application>Microsoft Office PowerPoint</Application>
  <PresentationFormat>On-screen Show (4:3)</PresentationFormat>
  <Paragraphs>175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Times New Roman</vt:lpstr>
      <vt:lpstr>Georgia</vt:lpstr>
      <vt:lpstr>Brush Script MT</vt:lpstr>
      <vt:lpstr>Office Theme</vt:lpstr>
      <vt:lpstr>Slide 1</vt:lpstr>
      <vt:lpstr>Slide 2</vt:lpstr>
      <vt:lpstr>Slide 3</vt:lpstr>
      <vt:lpstr>Slide 4</vt:lpstr>
      <vt:lpstr>BAHAN YANG DIPERLUKAN  (BEKAS PENYULINGAN AIR)</vt:lpstr>
      <vt:lpstr>Langkah Penghasilan Projek  (BEKAS PENYULINGAN AIR)</vt:lpstr>
      <vt:lpstr>Langkah Penghasilan Projek  (BEKAS PENYULINGAN AIR)</vt:lpstr>
    </vt:vector>
  </TitlesOfParts>
  <Company>USM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CETREE</dc:creator>
  <cp:lastModifiedBy>User</cp:lastModifiedBy>
  <cp:revision>28</cp:revision>
  <dcterms:created xsi:type="dcterms:W3CDTF">2010-01-20T06:48:23Z</dcterms:created>
  <dcterms:modified xsi:type="dcterms:W3CDTF">2013-09-03T04:07:26Z</dcterms:modified>
</cp:coreProperties>
</file>