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69" r:id="rId2"/>
    <p:sldId id="256" r:id="rId3"/>
    <p:sldId id="257" r:id="rId4"/>
    <p:sldId id="258" r:id="rId5"/>
    <p:sldId id="259" r:id="rId6"/>
    <p:sldId id="260" r:id="rId7"/>
    <p:sldId id="265" r:id="rId8"/>
    <p:sldId id="266" r:id="rId9"/>
    <p:sldId id="261" r:id="rId10"/>
    <p:sldId id="268" r:id="rId11"/>
    <p:sldId id="262" r:id="rId12"/>
    <p:sldId id="263" r:id="rId13"/>
    <p:sldId id="264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586" autoAdjust="0"/>
  </p:normalViewPr>
  <p:slideViewPr>
    <p:cSldViewPr>
      <p:cViewPr varScale="1">
        <p:scale>
          <a:sx n="78" d="100"/>
          <a:sy n="78" d="100"/>
        </p:scale>
        <p:origin x="-9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9E5831-93AB-4BC4-848E-A3B68A0B6284}" type="datetimeFigureOut">
              <a:rPr lang="en-US" smtClean="0"/>
              <a:t>10/27/2010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910E34-C8F6-4CE1-A50B-7BC5DF6E3D6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10E34-C8F6-4CE1-A50B-7BC5DF6E3D65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10E34-C8F6-4CE1-A50B-7BC5DF6E3D65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10E34-C8F6-4CE1-A50B-7BC5DF6E3D65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10E34-C8F6-4CE1-A50B-7BC5DF6E3D65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10E34-C8F6-4CE1-A50B-7BC5DF6E3D65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10E34-C8F6-4CE1-A50B-7BC5DF6E3D65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10E34-C8F6-4CE1-A50B-7BC5DF6E3D65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10E34-C8F6-4CE1-A50B-7BC5DF6E3D65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10E34-C8F6-4CE1-A50B-7BC5DF6E3D65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10E34-C8F6-4CE1-A50B-7BC5DF6E3D65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10E34-C8F6-4CE1-A50B-7BC5DF6E3D65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10E34-C8F6-4CE1-A50B-7BC5DF6E3D65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10E34-C8F6-4CE1-A50B-7BC5DF6E3D65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10E34-C8F6-4CE1-A50B-7BC5DF6E3D65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9A69-2859-4AE9-916C-47B39DB7B554}" type="datetimeFigureOut">
              <a:rPr lang="en-US" smtClean="0"/>
              <a:t>10/27/2010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215121C-8024-4A26-AFD5-0DFACBDFDFC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9A69-2859-4AE9-916C-47B39DB7B554}" type="datetimeFigureOut">
              <a:rPr lang="en-US" smtClean="0"/>
              <a:t>10/27/2010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121C-8024-4A26-AFD5-0DFACBDFDFC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215121C-8024-4A26-AFD5-0DFACBDFDFC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9A69-2859-4AE9-916C-47B39DB7B554}" type="datetimeFigureOut">
              <a:rPr lang="en-US" smtClean="0"/>
              <a:t>10/27/2010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9A69-2859-4AE9-916C-47B39DB7B554}" type="datetimeFigureOut">
              <a:rPr lang="en-US" smtClean="0"/>
              <a:t>10/27/2010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215121C-8024-4A26-AFD5-0DFACBDFDFC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9A69-2859-4AE9-916C-47B39DB7B554}" type="datetimeFigureOut">
              <a:rPr lang="en-US" smtClean="0"/>
              <a:t>10/27/2010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215121C-8024-4A26-AFD5-0DFACBDFDFC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FC99A69-2859-4AE9-916C-47B39DB7B554}" type="datetimeFigureOut">
              <a:rPr lang="en-US" smtClean="0"/>
              <a:t>10/27/2010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121C-8024-4A26-AFD5-0DFACBDFDFC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9A69-2859-4AE9-916C-47B39DB7B554}" type="datetimeFigureOut">
              <a:rPr lang="en-US" smtClean="0"/>
              <a:t>10/27/2010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215121C-8024-4A26-AFD5-0DFACBDFDFC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9A69-2859-4AE9-916C-47B39DB7B554}" type="datetimeFigureOut">
              <a:rPr lang="en-US" smtClean="0"/>
              <a:t>10/27/2010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215121C-8024-4A26-AFD5-0DFACBDFD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9A69-2859-4AE9-916C-47B39DB7B554}" type="datetimeFigureOut">
              <a:rPr lang="en-US" smtClean="0"/>
              <a:t>10/27/2010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15121C-8024-4A26-AFD5-0DFACBDFDF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215121C-8024-4A26-AFD5-0DFACBDFDFC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99A69-2859-4AE9-916C-47B39DB7B554}" type="datetimeFigureOut">
              <a:rPr lang="en-US" smtClean="0"/>
              <a:t>10/27/2010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215121C-8024-4A26-AFD5-0DFACBDFDFC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FC99A69-2859-4AE9-916C-47B39DB7B554}" type="datetimeFigureOut">
              <a:rPr lang="en-US" smtClean="0"/>
              <a:t>10/27/2010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FC99A69-2859-4AE9-916C-47B39DB7B554}" type="datetimeFigureOut">
              <a:rPr lang="en-US" smtClean="0"/>
              <a:t>10/27/2010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215121C-8024-4A26-AFD5-0DFACBDFDFC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KUMPULAN KAJIAN TEMPATAN  (KOKURIKULUM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r>
              <a:rPr lang="en-US" sz="2000" dirty="0" err="1" smtClean="0"/>
              <a:t>Jurulatih</a:t>
            </a:r>
            <a:r>
              <a:rPr lang="en-US" sz="2000" dirty="0" smtClean="0"/>
              <a:t> </a:t>
            </a:r>
            <a:r>
              <a:rPr lang="en-US" sz="2000" dirty="0" err="1" smtClean="0"/>
              <a:t>Utama</a:t>
            </a:r>
            <a:r>
              <a:rPr lang="en-US" sz="2000" dirty="0" smtClean="0"/>
              <a:t> </a:t>
            </a:r>
            <a:r>
              <a:rPr lang="en-US" sz="2000" dirty="0" err="1" smtClean="0"/>
              <a:t>Teknikal</a:t>
            </a:r>
            <a:r>
              <a:rPr lang="en-US" sz="2000" dirty="0" smtClean="0"/>
              <a:t>  : En </a:t>
            </a:r>
            <a:r>
              <a:rPr lang="en-US" sz="2000" dirty="0" err="1" smtClean="0"/>
              <a:t>Ramamoorthy</a:t>
            </a:r>
            <a:r>
              <a:rPr lang="en-US" sz="2000" dirty="0" smtClean="0"/>
              <a:t>  a/l </a:t>
            </a:r>
            <a:r>
              <a:rPr lang="en-US" sz="2000" dirty="0" err="1" smtClean="0"/>
              <a:t>Ramanaidu</a:t>
            </a:r>
            <a:endParaRPr lang="en-US" sz="2000" dirty="0" smtClean="0"/>
          </a:p>
          <a:p>
            <a:pPr algn="ctr">
              <a:buNone/>
            </a:pPr>
            <a:endParaRPr lang="en-US" sz="2000" dirty="0" smtClean="0"/>
          </a:p>
          <a:p>
            <a:pPr algn="ctr">
              <a:buAutoNum type="arabicPeriod"/>
            </a:pPr>
            <a:r>
              <a:rPr lang="en-US" sz="2000" dirty="0" err="1" smtClean="0"/>
              <a:t>Puan</a:t>
            </a:r>
            <a:r>
              <a:rPr lang="en-US" sz="2000" dirty="0" smtClean="0"/>
              <a:t> </a:t>
            </a:r>
            <a:r>
              <a:rPr lang="en-US" sz="2000" dirty="0" err="1" smtClean="0"/>
              <a:t>Norizah</a:t>
            </a:r>
            <a:r>
              <a:rPr lang="en-US" sz="2000" dirty="0" smtClean="0"/>
              <a:t> </a:t>
            </a:r>
            <a:r>
              <a:rPr lang="en-US" sz="2000" dirty="0" err="1" smtClean="0"/>
              <a:t>bt</a:t>
            </a:r>
            <a:r>
              <a:rPr lang="en-US" sz="2000" dirty="0" smtClean="0"/>
              <a:t> Abu </a:t>
            </a:r>
            <a:r>
              <a:rPr lang="en-US" sz="2000" dirty="0" err="1" smtClean="0"/>
              <a:t>Bakar</a:t>
            </a:r>
            <a:r>
              <a:rPr lang="en-US" sz="2000" dirty="0" smtClean="0"/>
              <a:t> – SK </a:t>
            </a:r>
            <a:r>
              <a:rPr lang="en-US" sz="2000" dirty="0" err="1" smtClean="0"/>
              <a:t>Dato</a:t>
            </a:r>
            <a:r>
              <a:rPr lang="en-US" sz="2000" dirty="0" smtClean="0"/>
              <a:t>’ Shah Bandar</a:t>
            </a:r>
          </a:p>
          <a:p>
            <a:pPr algn="ctr">
              <a:buAutoNum type="arabicPeriod"/>
            </a:pPr>
            <a:r>
              <a:rPr lang="en-US" sz="2000" dirty="0" err="1" smtClean="0"/>
              <a:t>Puan</a:t>
            </a:r>
            <a:r>
              <a:rPr lang="en-US" sz="2000" dirty="0" smtClean="0"/>
              <a:t> Tee Lay Nee – SJKC Chung </a:t>
            </a:r>
            <a:r>
              <a:rPr lang="en-US" sz="2000" dirty="0" err="1" smtClean="0"/>
              <a:t>Hua</a:t>
            </a:r>
            <a:endParaRPr lang="en-US" sz="2000" dirty="0" smtClean="0"/>
          </a:p>
          <a:p>
            <a:pPr algn="ctr">
              <a:buAutoNum type="arabicPeriod"/>
            </a:pPr>
            <a:r>
              <a:rPr lang="en-US" sz="2000" dirty="0" err="1" smtClean="0"/>
              <a:t>Puan</a:t>
            </a:r>
            <a:r>
              <a:rPr lang="en-US" sz="2000" dirty="0" smtClean="0"/>
              <a:t> </a:t>
            </a:r>
            <a:r>
              <a:rPr lang="en-US" sz="2000" dirty="0" err="1" smtClean="0"/>
              <a:t>Renuka</a:t>
            </a:r>
            <a:r>
              <a:rPr lang="en-US" sz="2000" dirty="0" smtClean="0"/>
              <a:t> a/p </a:t>
            </a:r>
            <a:r>
              <a:rPr lang="en-US" sz="2000" dirty="0" err="1" smtClean="0"/>
              <a:t>Balakrishnan</a:t>
            </a:r>
            <a:r>
              <a:rPr lang="en-US" sz="2000" dirty="0" smtClean="0"/>
              <a:t> – SJKT </a:t>
            </a:r>
            <a:r>
              <a:rPr lang="en-US" sz="2000" dirty="0" err="1" smtClean="0"/>
              <a:t>Ladang</a:t>
            </a:r>
            <a:r>
              <a:rPr lang="en-US" sz="2000" dirty="0" smtClean="0"/>
              <a:t> </a:t>
            </a:r>
            <a:r>
              <a:rPr lang="en-US" sz="2000" dirty="0" err="1" smtClean="0"/>
              <a:t>Senawang</a:t>
            </a:r>
            <a:endParaRPr lang="en-US" sz="2000" dirty="0" smtClean="0"/>
          </a:p>
          <a:p>
            <a:pPr algn="ctr">
              <a:buAutoNum type="arabicPeriod"/>
            </a:pPr>
            <a:r>
              <a:rPr lang="en-US" sz="2000" dirty="0" err="1" smtClean="0"/>
              <a:t>Puan</a:t>
            </a:r>
            <a:r>
              <a:rPr lang="en-US" sz="2000" dirty="0" smtClean="0"/>
              <a:t> </a:t>
            </a:r>
            <a:r>
              <a:rPr lang="en-US" sz="2000" dirty="0" err="1" smtClean="0"/>
              <a:t>Pakhariah</a:t>
            </a:r>
            <a:r>
              <a:rPr lang="en-US" sz="2000" dirty="0" smtClean="0"/>
              <a:t> </a:t>
            </a:r>
            <a:r>
              <a:rPr lang="en-US" sz="2000" dirty="0" err="1" smtClean="0"/>
              <a:t>bt</a:t>
            </a:r>
            <a:r>
              <a:rPr lang="en-US" sz="2000" dirty="0" smtClean="0"/>
              <a:t> Ismail – SK </a:t>
            </a:r>
            <a:r>
              <a:rPr lang="en-US" sz="2000" dirty="0" err="1" smtClean="0"/>
              <a:t>Undang</a:t>
            </a:r>
            <a:r>
              <a:rPr lang="en-US" sz="2000" dirty="0" smtClean="0"/>
              <a:t> </a:t>
            </a:r>
            <a:r>
              <a:rPr lang="en-US" sz="2000" dirty="0" err="1" smtClean="0"/>
              <a:t>Johol</a:t>
            </a:r>
            <a:endParaRPr lang="en-US" sz="2000" dirty="0" smtClean="0"/>
          </a:p>
          <a:p>
            <a:pPr algn="ctr">
              <a:buAutoNum type="arabicPeriod"/>
            </a:pPr>
            <a:r>
              <a:rPr lang="en-US" sz="2000" dirty="0" err="1" smtClean="0"/>
              <a:t>Puan</a:t>
            </a:r>
            <a:r>
              <a:rPr lang="en-US" sz="2000" dirty="0" smtClean="0"/>
              <a:t> </a:t>
            </a:r>
            <a:r>
              <a:rPr lang="en-US" sz="2000" dirty="0" err="1" smtClean="0"/>
              <a:t>Balkhis</a:t>
            </a:r>
            <a:r>
              <a:rPr lang="en-US" sz="2000" dirty="0" smtClean="0"/>
              <a:t> </a:t>
            </a:r>
            <a:r>
              <a:rPr lang="en-US" sz="2000" dirty="0" err="1" smtClean="0"/>
              <a:t>bt</a:t>
            </a:r>
            <a:r>
              <a:rPr lang="en-US" sz="2000" dirty="0" smtClean="0"/>
              <a:t> </a:t>
            </a:r>
            <a:r>
              <a:rPr lang="en-US" sz="2000" dirty="0" err="1" smtClean="0"/>
              <a:t>Hashim</a:t>
            </a:r>
            <a:r>
              <a:rPr lang="en-US" sz="2000" dirty="0" smtClean="0"/>
              <a:t> – SK Padang </a:t>
            </a:r>
            <a:r>
              <a:rPr lang="en-US" sz="2000" dirty="0" err="1" smtClean="0"/>
              <a:t>Lebar</a:t>
            </a:r>
            <a:endParaRPr lang="en-US" sz="2000" dirty="0" smtClean="0"/>
          </a:p>
          <a:p>
            <a:pPr algn="ctr">
              <a:buAutoNum type="arabicPeriod"/>
            </a:pPr>
            <a:r>
              <a:rPr lang="en-US" sz="2000" dirty="0" err="1" smtClean="0"/>
              <a:t>Encik</a:t>
            </a:r>
            <a:r>
              <a:rPr lang="en-US" sz="2000" dirty="0" smtClean="0"/>
              <a:t> </a:t>
            </a:r>
            <a:r>
              <a:rPr lang="en-US" sz="2000" dirty="0" err="1" smtClean="0"/>
              <a:t>Muhamad</a:t>
            </a:r>
            <a:r>
              <a:rPr lang="en-US" sz="2000" dirty="0" smtClean="0"/>
              <a:t> </a:t>
            </a:r>
            <a:r>
              <a:rPr lang="en-US" sz="2000" dirty="0" err="1" smtClean="0"/>
              <a:t>Iezwan</a:t>
            </a:r>
            <a:r>
              <a:rPr lang="en-US" sz="2000" dirty="0" smtClean="0"/>
              <a:t> Abdul </a:t>
            </a:r>
            <a:r>
              <a:rPr lang="en-US" sz="2000" dirty="0" err="1" smtClean="0"/>
              <a:t>Malek</a:t>
            </a:r>
            <a:r>
              <a:rPr lang="en-US" sz="2000" dirty="0" smtClean="0"/>
              <a:t> – SK </a:t>
            </a:r>
            <a:r>
              <a:rPr lang="en-US" sz="2000" dirty="0" err="1" smtClean="0"/>
              <a:t>Jimah</a:t>
            </a:r>
            <a:r>
              <a:rPr lang="en-US" sz="2000" dirty="0" smtClean="0"/>
              <a:t> </a:t>
            </a:r>
            <a:r>
              <a:rPr lang="en-US" sz="2000" dirty="0" err="1" smtClean="0"/>
              <a:t>Baru</a:t>
            </a:r>
            <a:endParaRPr lang="en-US" sz="2000" dirty="0" smtClean="0"/>
          </a:p>
          <a:p>
            <a:pPr algn="ctr">
              <a:buAutoNum type="arabicPeriod"/>
            </a:pPr>
            <a:r>
              <a:rPr lang="en-US" sz="2000" dirty="0" err="1" smtClean="0"/>
              <a:t>Cik</a:t>
            </a:r>
            <a:r>
              <a:rPr lang="en-US" sz="2000" dirty="0" smtClean="0"/>
              <a:t> </a:t>
            </a:r>
            <a:r>
              <a:rPr lang="en-US" sz="2000" dirty="0" err="1" smtClean="0"/>
              <a:t>Sharimi</a:t>
            </a:r>
            <a:r>
              <a:rPr lang="en-US" sz="2000" dirty="0" smtClean="0"/>
              <a:t> </a:t>
            </a:r>
            <a:r>
              <a:rPr lang="en-US" sz="2000" dirty="0" err="1" smtClean="0"/>
              <a:t>bt</a:t>
            </a:r>
            <a:r>
              <a:rPr lang="en-US" sz="2000" dirty="0" smtClean="0"/>
              <a:t> </a:t>
            </a:r>
            <a:r>
              <a:rPr lang="en-US" sz="2000" dirty="0" err="1" smtClean="0"/>
              <a:t>Samsudin</a:t>
            </a:r>
            <a:r>
              <a:rPr lang="en-US" sz="2000" dirty="0" smtClean="0"/>
              <a:t>  - SK </a:t>
            </a:r>
            <a:r>
              <a:rPr lang="en-US" sz="2000" dirty="0" err="1" smtClean="0"/>
              <a:t>Batu</a:t>
            </a:r>
            <a:r>
              <a:rPr lang="en-US" sz="2000" dirty="0" smtClean="0"/>
              <a:t> </a:t>
            </a:r>
            <a:r>
              <a:rPr lang="en-US" sz="2000" dirty="0" err="1" smtClean="0"/>
              <a:t>Kikir</a:t>
            </a:r>
            <a:endParaRPr lang="en-US" sz="2000" dirty="0" smtClean="0"/>
          </a:p>
          <a:p>
            <a:pPr>
              <a:buAutoNum type="arabicPeriod"/>
            </a:pPr>
            <a:endParaRPr lang="en-US" sz="1400" dirty="0" smtClean="0"/>
          </a:p>
          <a:p>
            <a:pPr>
              <a:buAutoNum type="arabicPeriod"/>
            </a:pPr>
            <a:endParaRPr lang="en-US" sz="1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219200" y="381000"/>
            <a:ext cx="6934200" cy="1143000"/>
          </a:xfrm>
        </p:spPr>
        <p:txBody>
          <a:bodyPr/>
          <a:lstStyle/>
          <a:p>
            <a:r>
              <a:rPr lang="en-US" dirty="0" err="1" smtClean="0"/>
              <a:t>Rangka</a:t>
            </a:r>
            <a:r>
              <a:rPr lang="en-US" dirty="0" smtClean="0"/>
              <a:t> Model</a:t>
            </a:r>
            <a:endParaRPr lang="en-US" dirty="0"/>
          </a:p>
        </p:txBody>
      </p:sp>
      <p:pic>
        <p:nvPicPr>
          <p:cNvPr id="4" name="Content Placeholder 3" descr="IMG_5535.JPG"/>
          <p:cNvPicPr>
            <a:picLocks noGrp="1" noChangeAspect="1"/>
          </p:cNvPicPr>
          <p:nvPr>
            <p:ph sz="quarter"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2133600" y="1524000"/>
            <a:ext cx="5105400" cy="490111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Aktiviti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Murid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aktiviti</a:t>
            </a:r>
            <a:r>
              <a:rPr lang="en-US" dirty="0" smtClean="0"/>
              <a:t> </a:t>
            </a:r>
            <a:r>
              <a:rPr lang="en-US" dirty="0" err="1" smtClean="0"/>
              <a:t>berkumpulan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pembinaan</a:t>
            </a:r>
            <a:r>
              <a:rPr lang="en-US" dirty="0" smtClean="0"/>
              <a:t> model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Cekap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Arahan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Gunting</a:t>
            </a:r>
            <a:r>
              <a:rPr lang="en-US" dirty="0" smtClean="0"/>
              <a:t> model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cekap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kadbod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</a:t>
            </a:r>
            <a:r>
              <a:rPr lang="en-US" dirty="0" err="1" smtClean="0"/>
              <a:t>mengikut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.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Menebuk</a:t>
            </a:r>
            <a:r>
              <a:rPr lang="en-US" dirty="0" smtClean="0"/>
              <a:t> </a:t>
            </a:r>
            <a:r>
              <a:rPr lang="en-US" dirty="0" err="1" smtClean="0"/>
              <a:t>lubang</a:t>
            </a:r>
            <a:r>
              <a:rPr lang="en-US" dirty="0" smtClean="0"/>
              <a:t> </a:t>
            </a:r>
            <a:r>
              <a:rPr lang="en-US" dirty="0" err="1" smtClean="0"/>
              <a:t>angin</a:t>
            </a:r>
            <a:r>
              <a:rPr lang="en-US" dirty="0" smtClean="0"/>
              <a:t>, </a:t>
            </a:r>
            <a:r>
              <a:rPr lang="en-US" dirty="0" err="1" smtClean="0"/>
              <a:t>tingkap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pintu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Warnakan</a:t>
            </a:r>
            <a:r>
              <a:rPr lang="en-US" dirty="0"/>
              <a:t> </a:t>
            </a:r>
            <a:r>
              <a:rPr lang="en-US" dirty="0" smtClean="0"/>
              <a:t>model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putih</a:t>
            </a:r>
            <a:r>
              <a:rPr lang="en-US" dirty="0" smtClean="0"/>
              <a:t>.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Cantumkan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gam</a:t>
            </a:r>
            <a:r>
              <a:rPr lang="en-US" dirty="0" smtClean="0"/>
              <a:t> </a:t>
            </a:r>
            <a:r>
              <a:rPr lang="en-US" dirty="0" err="1" smtClean="0"/>
              <a:t>kadbod</a:t>
            </a:r>
            <a:r>
              <a:rPr lang="en-US" dirty="0" smtClean="0"/>
              <a:t> model </a:t>
            </a:r>
            <a:r>
              <a:rPr lang="en-US" dirty="0" err="1" smtClean="0"/>
              <a:t>rumah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Pasangkan</a:t>
            </a:r>
            <a:r>
              <a:rPr lang="en-US" dirty="0" smtClean="0"/>
              <a:t> </a:t>
            </a:r>
            <a:r>
              <a:rPr lang="en-US" dirty="0" err="1" smtClean="0"/>
              <a:t>tiang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Aktiviti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Pembentangan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endParaRPr lang="en-US" dirty="0" smtClean="0"/>
          </a:p>
        </p:txBody>
      </p:sp>
      <p:pic>
        <p:nvPicPr>
          <p:cNvPr id="6" name="Picture 5" descr="IMG_553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2362200"/>
            <a:ext cx="4992559" cy="3342597"/>
          </a:xfrm>
          <a:prstGeom prst="rect">
            <a:avLst/>
          </a:prstGeom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Penutupan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penerangan</a:t>
            </a:r>
            <a:r>
              <a:rPr lang="en-US" dirty="0" smtClean="0"/>
              <a:t> </a:t>
            </a:r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Cekap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Cekap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tingkap</a:t>
            </a:r>
            <a:r>
              <a:rPr lang="en-US" dirty="0" smtClean="0"/>
              <a:t> yang </a:t>
            </a:r>
            <a:r>
              <a:rPr lang="en-US" dirty="0" err="1" smtClean="0"/>
              <a:t>banyak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dinding</a:t>
            </a:r>
            <a:r>
              <a:rPr lang="en-US" dirty="0" smtClean="0"/>
              <a:t> </a:t>
            </a:r>
            <a:r>
              <a:rPr lang="en-US" dirty="0" err="1" smtClean="0"/>
              <a:t>bercat</a:t>
            </a:r>
            <a:r>
              <a:rPr lang="en-US" dirty="0" smtClean="0"/>
              <a:t> </a:t>
            </a:r>
            <a:r>
              <a:rPr lang="en-US" dirty="0" err="1" smtClean="0"/>
              <a:t>putih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lubang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pengaliran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bumbung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lapis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bertiang</a:t>
            </a:r>
            <a:endParaRPr lang="en-US" dirty="0" smtClean="0"/>
          </a:p>
          <a:p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Cekap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yang </a:t>
            </a:r>
            <a:r>
              <a:rPr lang="en-US" dirty="0" err="1" smtClean="0"/>
              <a:t>terbaik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146" name="Picture 2" descr="C:\Program Files\Microsoft Office\MEDIA\CAGCAT10\j029198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2057400"/>
            <a:ext cx="1630030" cy="17256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en-US" sz="3600" dirty="0" smtClean="0"/>
              <a:t>SEKIAN TERIMA KASIH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andscape5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743200"/>
            <a:ext cx="5410200" cy="364159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743200"/>
            <a:ext cx="4876800" cy="2286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RUMAHKU CEKAP  TENAGA </a:t>
            </a:r>
          </a:p>
          <a:p>
            <a:pPr algn="l"/>
            <a:r>
              <a:rPr lang="en-US" sz="2800" b="1" dirty="0" smtClean="0">
                <a:solidFill>
                  <a:schemeClr val="tx1"/>
                </a:solidFill>
              </a:rPr>
              <a:t>(KELAB REKA CIPTA)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2233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RANCANGAN PENGAJARAN</a:t>
            </a:r>
            <a:br>
              <a:rPr lang="en-US" dirty="0" smtClean="0"/>
            </a:br>
            <a:r>
              <a:rPr lang="en-US" dirty="0" smtClean="0"/>
              <a:t>AKTIVITI KOKURIKULUM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AKTIVITI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1. </a:t>
            </a:r>
            <a:r>
              <a:rPr lang="en-US" dirty="0" err="1" smtClean="0"/>
              <a:t>Membuat</a:t>
            </a:r>
            <a:r>
              <a:rPr lang="en-US" dirty="0" smtClean="0"/>
              <a:t> model </a:t>
            </a:r>
            <a:r>
              <a:rPr lang="en-US" dirty="0" err="1" smtClean="0"/>
              <a:t>rumah</a:t>
            </a:r>
            <a:r>
              <a:rPr lang="en-US" dirty="0"/>
              <a:t> </a:t>
            </a:r>
            <a:r>
              <a:rPr lang="en-US" dirty="0" err="1" smtClean="0"/>
              <a:t>cekap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endParaRPr lang="en-US" dirty="0"/>
          </a:p>
        </p:txBody>
      </p:sp>
      <p:pic>
        <p:nvPicPr>
          <p:cNvPr id="2050" name="Picture 2" descr="C:\Documents and Settings\Redz\Local Settings\Temporary Internet Files\Content.IE5\WEKUUOPS\MC900433839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3124200"/>
            <a:ext cx="4334415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20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sz="4400" dirty="0" err="1" smtClean="0"/>
              <a:t>Bahan</a:t>
            </a:r>
            <a:r>
              <a:rPr lang="en-US" sz="4400" dirty="0" smtClean="0"/>
              <a:t>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pPr algn="ctr"/>
            <a:r>
              <a:rPr lang="en-US" dirty="0" err="1" smtClean="0"/>
              <a:t>Kadbod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endParaRPr lang="en-US" dirty="0" smtClean="0"/>
          </a:p>
          <a:p>
            <a:pPr algn="ctr"/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endParaRPr lang="en-US" dirty="0" smtClean="0"/>
          </a:p>
          <a:p>
            <a:pPr algn="ctr"/>
            <a:r>
              <a:rPr lang="en-US" dirty="0" err="1" smtClean="0"/>
              <a:t>Gunting</a:t>
            </a:r>
            <a:endParaRPr lang="en-US" dirty="0" smtClean="0"/>
          </a:p>
          <a:p>
            <a:pPr algn="ctr"/>
            <a:r>
              <a:rPr lang="en-US" dirty="0" err="1" smtClean="0"/>
              <a:t>Gam</a:t>
            </a:r>
            <a:endParaRPr lang="en-US" dirty="0" smtClean="0"/>
          </a:p>
          <a:p>
            <a:pPr algn="ctr"/>
            <a:r>
              <a:rPr lang="en-US" dirty="0" err="1" smtClean="0"/>
              <a:t>Pensel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/ </a:t>
            </a:r>
            <a:r>
              <a:rPr lang="en-US" dirty="0" err="1" smtClean="0"/>
              <a:t>Krayon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err="1" smtClean="0"/>
              <a:t>Psikomotor</a:t>
            </a:r>
            <a:endParaRPr lang="en-US" b="1" u="sng" dirty="0" smtClean="0"/>
          </a:p>
          <a:p>
            <a:pPr>
              <a:buNone/>
            </a:pPr>
            <a:r>
              <a:rPr lang="en-US" dirty="0" smtClean="0"/>
              <a:t>-  </a:t>
            </a:r>
            <a:r>
              <a:rPr lang="en-US" dirty="0" err="1"/>
              <a:t>M</a:t>
            </a:r>
            <a:r>
              <a:rPr lang="en-US" dirty="0" err="1" smtClean="0"/>
              <a:t>embina</a:t>
            </a:r>
            <a:r>
              <a:rPr lang="en-US" dirty="0" smtClean="0"/>
              <a:t> model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mencirikan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cekap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endParaRPr lang="en-US" dirty="0"/>
          </a:p>
          <a:p>
            <a:r>
              <a:rPr lang="en-US" b="1" u="sng" dirty="0" err="1" smtClean="0"/>
              <a:t>Kognitif</a:t>
            </a:r>
            <a:endParaRPr lang="en-US" b="1" u="sng" dirty="0" smtClean="0"/>
          </a:p>
          <a:p>
            <a:pPr>
              <a:buFontTx/>
              <a:buChar char="-"/>
            </a:pPr>
            <a:r>
              <a:rPr lang="en-US" dirty="0" err="1" smtClean="0"/>
              <a:t>Murid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membincang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cekap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endParaRPr lang="en-US" dirty="0" smtClean="0"/>
          </a:p>
          <a:p>
            <a:r>
              <a:rPr lang="en-US" b="1" u="sng" dirty="0" err="1" smtClean="0"/>
              <a:t>Afektif</a:t>
            </a:r>
            <a:endParaRPr lang="en-US" b="1" u="sng" dirty="0" smtClean="0"/>
          </a:p>
          <a:p>
            <a:pPr>
              <a:buFontTx/>
              <a:buChar char="-"/>
            </a:pPr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pembinaan</a:t>
            </a:r>
            <a:r>
              <a:rPr lang="en-US" dirty="0" smtClean="0"/>
              <a:t> model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cekap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Mematuhi</a:t>
            </a:r>
            <a:r>
              <a:rPr lang="en-US" dirty="0" smtClean="0"/>
              <a:t> </a:t>
            </a:r>
            <a:r>
              <a:rPr lang="en-US" dirty="0" err="1" smtClean="0"/>
              <a:t>arahan</a:t>
            </a:r>
            <a:r>
              <a:rPr lang="en-US" dirty="0" smtClean="0"/>
              <a:t> guru </a:t>
            </a:r>
            <a:r>
              <a:rPr lang="en-US" dirty="0" err="1" smtClean="0"/>
              <a:t>penasihat</a:t>
            </a: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Set </a:t>
            </a:r>
            <a:r>
              <a:rPr lang="en-US" b="1" dirty="0" err="1" smtClean="0"/>
              <a:t>Induksi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Menyanyikan</a:t>
            </a:r>
            <a:r>
              <a:rPr lang="en-US" dirty="0" smtClean="0"/>
              <a:t> </a:t>
            </a:r>
            <a:r>
              <a:rPr lang="en-US" dirty="0" err="1" smtClean="0"/>
              <a:t>lagu</a:t>
            </a:r>
            <a:r>
              <a:rPr lang="en-US" dirty="0" smtClean="0"/>
              <a:t> </a:t>
            </a:r>
            <a:r>
              <a:rPr lang="en-US" b="1" dirty="0" smtClean="0"/>
              <a:t>‘</a:t>
            </a:r>
            <a:r>
              <a:rPr lang="en-US" b="1" dirty="0" err="1" smtClean="0"/>
              <a:t>Rumah</a:t>
            </a:r>
            <a:r>
              <a:rPr lang="en-US" b="1" dirty="0" smtClean="0"/>
              <a:t> Oh </a:t>
            </a:r>
            <a:r>
              <a:rPr lang="en-US" b="1" dirty="0" err="1" smtClean="0"/>
              <a:t>Rumah</a:t>
            </a:r>
            <a:r>
              <a:rPr lang="en-US" b="1" dirty="0" smtClean="0"/>
              <a:t>’ </a:t>
            </a:r>
            <a:r>
              <a:rPr lang="en-US" dirty="0" err="1" smtClean="0"/>
              <a:t>versi</a:t>
            </a:r>
            <a:r>
              <a:rPr lang="en-US" dirty="0" smtClean="0"/>
              <a:t> ‘</a:t>
            </a:r>
            <a:r>
              <a:rPr lang="en-US" dirty="0" err="1" smtClean="0"/>
              <a:t>Bangau</a:t>
            </a:r>
            <a:r>
              <a:rPr lang="en-US" dirty="0" smtClean="0"/>
              <a:t> Oh </a:t>
            </a:r>
            <a:r>
              <a:rPr lang="en-US" dirty="0" err="1" smtClean="0"/>
              <a:t>Bangau</a:t>
            </a:r>
            <a:r>
              <a:rPr lang="en-US" dirty="0" smtClean="0"/>
              <a:t>’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lirik</a:t>
            </a:r>
            <a:r>
              <a:rPr lang="en-US" dirty="0" smtClean="0"/>
              <a:t> </a:t>
            </a:r>
            <a:r>
              <a:rPr lang="en-US" dirty="0" err="1" smtClean="0"/>
              <a:t>lagu</a:t>
            </a:r>
            <a:r>
              <a:rPr lang="en-US" dirty="0" smtClean="0"/>
              <a:t> yang </a:t>
            </a:r>
            <a:r>
              <a:rPr lang="en-US" dirty="0" err="1" smtClean="0"/>
              <a:t>diedarkan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murid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3074" name="Picture 2" descr="C:\Documents and Settings\Redz\Local Settings\Temporary Internet Files\Content.IE5\WEKUUOPS\MC900078761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39900" y="2897188"/>
            <a:ext cx="5727700" cy="2447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 dirty="0" err="1" smtClean="0"/>
              <a:t>Rumah</a:t>
            </a:r>
            <a:r>
              <a:rPr lang="en-US" b="1" dirty="0" smtClean="0"/>
              <a:t> Oh </a:t>
            </a:r>
            <a:r>
              <a:rPr lang="en-US" b="1" dirty="0" err="1" smtClean="0"/>
              <a:t>Rumah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Kumpulan A 	: </a:t>
            </a:r>
            <a:r>
              <a:rPr lang="en-US" sz="1400" dirty="0" err="1" smtClean="0"/>
              <a:t>Rumah</a:t>
            </a:r>
            <a:r>
              <a:rPr lang="en-US" sz="1400" dirty="0" smtClean="0"/>
              <a:t> oh  </a:t>
            </a:r>
            <a:r>
              <a:rPr lang="en-US" sz="1400" dirty="0" err="1" smtClean="0"/>
              <a:t>rumah</a:t>
            </a:r>
            <a:r>
              <a:rPr lang="en-US" sz="1400" dirty="0" smtClean="0"/>
              <a:t>, </a:t>
            </a:r>
            <a:r>
              <a:rPr lang="en-US" sz="1400" dirty="0" err="1" smtClean="0"/>
              <a:t>mengapa</a:t>
            </a:r>
            <a:r>
              <a:rPr lang="en-US" sz="1400" dirty="0" smtClean="0"/>
              <a:t> </a:t>
            </a:r>
            <a:r>
              <a:rPr lang="en-US" sz="1400" dirty="0" err="1" smtClean="0"/>
              <a:t>engkau</a:t>
            </a:r>
            <a:r>
              <a:rPr lang="en-US" sz="1400" dirty="0" smtClean="0"/>
              <a:t> </a:t>
            </a:r>
            <a:r>
              <a:rPr lang="en-US" sz="1400" dirty="0" err="1" smtClean="0"/>
              <a:t>panas</a:t>
            </a:r>
            <a:endParaRPr lang="en-US" sz="1400" dirty="0" smtClean="0"/>
          </a:p>
          <a:p>
            <a:pPr>
              <a:buNone/>
            </a:pPr>
            <a:r>
              <a:rPr lang="en-US" sz="1400" b="1" i="1" dirty="0" smtClean="0"/>
              <a:t>Kumpulan  B	: </a:t>
            </a:r>
            <a:r>
              <a:rPr lang="en-US" sz="1400" b="1" i="1" dirty="0" err="1" smtClean="0"/>
              <a:t>Macam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mana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aku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tak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panas</a:t>
            </a:r>
            <a:r>
              <a:rPr lang="en-US" sz="1400" b="1" i="1" dirty="0" smtClean="0"/>
              <a:t>, </a:t>
            </a:r>
            <a:r>
              <a:rPr lang="en-US" sz="1400" b="1" i="1" dirty="0" err="1" smtClean="0"/>
              <a:t>matahari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masuk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ke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dalam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aku</a:t>
            </a:r>
            <a:endParaRPr lang="en-US" sz="1400" b="1" i="1" dirty="0" smtClean="0"/>
          </a:p>
          <a:p>
            <a:pPr>
              <a:buNone/>
            </a:pPr>
            <a:r>
              <a:rPr lang="en-US" sz="1400" dirty="0" smtClean="0"/>
              <a:t>Kumpulan  A 	: </a:t>
            </a:r>
            <a:r>
              <a:rPr lang="en-US" sz="1400" dirty="0" err="1" smtClean="0"/>
              <a:t>Panas</a:t>
            </a:r>
            <a:r>
              <a:rPr lang="en-US" sz="1400" dirty="0" smtClean="0"/>
              <a:t>  oh </a:t>
            </a:r>
            <a:r>
              <a:rPr lang="en-US" sz="1400" dirty="0" err="1" smtClean="0"/>
              <a:t>panas</a:t>
            </a:r>
            <a:r>
              <a:rPr lang="en-US" sz="1400" dirty="0" smtClean="0"/>
              <a:t>, </a:t>
            </a:r>
            <a:r>
              <a:rPr lang="en-US" sz="1400" dirty="0" err="1" smtClean="0"/>
              <a:t>mengapa</a:t>
            </a:r>
            <a:r>
              <a:rPr lang="en-US" sz="1400" dirty="0" smtClean="0"/>
              <a:t> </a:t>
            </a:r>
            <a:r>
              <a:rPr lang="en-US" sz="1400" dirty="0" err="1" smtClean="0"/>
              <a:t>masuk</a:t>
            </a:r>
            <a:r>
              <a:rPr lang="en-US" sz="1400" dirty="0" smtClean="0"/>
              <a:t> </a:t>
            </a:r>
            <a:r>
              <a:rPr lang="en-US" sz="1400" dirty="0" err="1" smtClean="0"/>
              <a:t>rumah</a:t>
            </a:r>
            <a:endParaRPr lang="en-US" sz="1400" dirty="0" smtClean="0"/>
          </a:p>
          <a:p>
            <a:pPr>
              <a:buNone/>
            </a:pPr>
            <a:r>
              <a:rPr lang="en-US" sz="1400" b="1" i="1" dirty="0" smtClean="0"/>
              <a:t>Kumpulan B 	: </a:t>
            </a:r>
            <a:r>
              <a:rPr lang="en-US" sz="1400" b="1" i="1" dirty="0" err="1" smtClean="0"/>
              <a:t>Macam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mana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aku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tak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masuk</a:t>
            </a:r>
            <a:r>
              <a:rPr lang="en-US" sz="1400" b="1" i="1" dirty="0" smtClean="0"/>
              <a:t> , </a:t>
            </a:r>
            <a:r>
              <a:rPr lang="en-US" sz="1400" b="1" i="1" dirty="0" err="1" smtClean="0"/>
              <a:t>kaca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tingkap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bagi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masuk</a:t>
            </a:r>
            <a:endParaRPr lang="en-US" sz="1400" b="1" i="1" dirty="0" smtClean="0"/>
          </a:p>
          <a:p>
            <a:pPr>
              <a:buNone/>
            </a:pPr>
            <a:r>
              <a:rPr lang="en-US" sz="1400" dirty="0" smtClean="0"/>
              <a:t>Kumpulan A	: </a:t>
            </a:r>
            <a:r>
              <a:rPr lang="en-US" sz="1400" dirty="0" err="1" smtClean="0"/>
              <a:t>Rumah</a:t>
            </a:r>
            <a:r>
              <a:rPr lang="en-US" sz="1400" dirty="0" smtClean="0"/>
              <a:t> oh </a:t>
            </a:r>
            <a:r>
              <a:rPr lang="en-US" sz="1400" dirty="0" err="1" smtClean="0"/>
              <a:t>rumah</a:t>
            </a:r>
            <a:r>
              <a:rPr lang="en-US" sz="1400" dirty="0" smtClean="0"/>
              <a:t>, </a:t>
            </a:r>
            <a:r>
              <a:rPr lang="en-US" sz="1400" dirty="0" err="1" smtClean="0"/>
              <a:t>mengapa</a:t>
            </a:r>
            <a:r>
              <a:rPr lang="en-US" sz="1400" dirty="0" smtClean="0"/>
              <a:t> </a:t>
            </a:r>
            <a:r>
              <a:rPr lang="en-US" sz="1400" dirty="0" err="1" smtClean="0"/>
              <a:t>engkau</a:t>
            </a:r>
            <a:r>
              <a:rPr lang="en-US" sz="1400" dirty="0" smtClean="0"/>
              <a:t> </a:t>
            </a:r>
            <a:r>
              <a:rPr lang="en-US" sz="1400" dirty="0" err="1" smtClean="0"/>
              <a:t>panas</a:t>
            </a:r>
            <a:endParaRPr lang="en-US" sz="1400" dirty="0" smtClean="0"/>
          </a:p>
          <a:p>
            <a:pPr>
              <a:buNone/>
            </a:pPr>
            <a:r>
              <a:rPr lang="en-US" sz="1400" b="1" i="1" dirty="0" smtClean="0"/>
              <a:t>Kumpulan B 	: </a:t>
            </a:r>
            <a:r>
              <a:rPr lang="en-US" sz="1400" b="1" i="1" dirty="0" err="1" smtClean="0"/>
              <a:t>Macam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mana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aku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tak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panas</a:t>
            </a:r>
            <a:r>
              <a:rPr lang="en-US" sz="1400" b="1" i="1" dirty="0" smtClean="0"/>
              <a:t>, </a:t>
            </a:r>
            <a:r>
              <a:rPr lang="en-US" sz="1400" b="1" i="1" dirty="0" err="1" smtClean="0"/>
              <a:t>matahari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masuk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ke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dalam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aku</a:t>
            </a:r>
            <a:endParaRPr lang="en-US" sz="1400" b="1" i="1" dirty="0" smtClean="0"/>
          </a:p>
          <a:p>
            <a:pPr>
              <a:buNone/>
            </a:pPr>
            <a:r>
              <a:rPr lang="en-US" sz="1400" dirty="0" smtClean="0"/>
              <a:t>Kumpulan A 	: </a:t>
            </a:r>
            <a:r>
              <a:rPr lang="en-US" sz="1400" dirty="0" err="1" smtClean="0"/>
              <a:t>Panas</a:t>
            </a:r>
            <a:r>
              <a:rPr lang="en-US" sz="1400" dirty="0" smtClean="0"/>
              <a:t> oh </a:t>
            </a:r>
            <a:r>
              <a:rPr lang="en-US" sz="1400" dirty="0" err="1" smtClean="0"/>
              <a:t>panas</a:t>
            </a:r>
            <a:r>
              <a:rPr lang="en-US" sz="1400" dirty="0" smtClean="0"/>
              <a:t> , </a:t>
            </a:r>
            <a:r>
              <a:rPr lang="en-US" sz="1400" dirty="0" err="1" smtClean="0"/>
              <a:t>mengapa</a:t>
            </a:r>
            <a:r>
              <a:rPr lang="en-US" sz="1400" dirty="0" smtClean="0"/>
              <a:t> </a:t>
            </a:r>
            <a:r>
              <a:rPr lang="en-US" sz="1400" dirty="0" err="1" smtClean="0"/>
              <a:t>masuk</a:t>
            </a:r>
            <a:r>
              <a:rPr lang="en-US" sz="1400" dirty="0" smtClean="0"/>
              <a:t> </a:t>
            </a:r>
            <a:r>
              <a:rPr lang="en-US" sz="1400" dirty="0" err="1" smtClean="0"/>
              <a:t>rumah</a:t>
            </a:r>
            <a:endParaRPr lang="en-US" sz="1400" dirty="0" smtClean="0"/>
          </a:p>
          <a:p>
            <a:pPr>
              <a:buNone/>
            </a:pPr>
            <a:r>
              <a:rPr lang="en-US" sz="1400" b="1" i="1" dirty="0" smtClean="0"/>
              <a:t>Kumpulan B 	: </a:t>
            </a:r>
            <a:r>
              <a:rPr lang="en-US" sz="1400" b="1" i="1" dirty="0" err="1" smtClean="0"/>
              <a:t>Macam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mana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aku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tak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masuk</a:t>
            </a:r>
            <a:r>
              <a:rPr lang="en-US" sz="1400" b="1" i="1" dirty="0" smtClean="0"/>
              <a:t>, </a:t>
            </a:r>
            <a:r>
              <a:rPr lang="en-US" sz="1400" b="1" i="1" dirty="0" err="1" smtClean="0"/>
              <a:t>dinding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bagi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masuk</a:t>
            </a:r>
            <a:endParaRPr lang="en-US" sz="1400" b="1" i="1" dirty="0" smtClean="0"/>
          </a:p>
          <a:p>
            <a:pPr>
              <a:buNone/>
            </a:pPr>
            <a:r>
              <a:rPr lang="en-US" sz="1400" dirty="0" smtClean="0"/>
              <a:t>Kumpulan A	: </a:t>
            </a:r>
            <a:r>
              <a:rPr lang="en-US" sz="1400" dirty="0" err="1" smtClean="0"/>
              <a:t>Rumah</a:t>
            </a:r>
            <a:r>
              <a:rPr lang="en-US" sz="1400" dirty="0" smtClean="0"/>
              <a:t> oh </a:t>
            </a:r>
            <a:r>
              <a:rPr lang="en-US" sz="1400" dirty="0" err="1" smtClean="0"/>
              <a:t>rumah</a:t>
            </a:r>
            <a:r>
              <a:rPr lang="en-US" sz="1400" dirty="0" smtClean="0"/>
              <a:t>, </a:t>
            </a:r>
            <a:r>
              <a:rPr lang="en-US" sz="1400" dirty="0" err="1" smtClean="0"/>
              <a:t>mengapa</a:t>
            </a:r>
            <a:r>
              <a:rPr lang="en-US" sz="1400" dirty="0" smtClean="0"/>
              <a:t> </a:t>
            </a:r>
            <a:r>
              <a:rPr lang="en-US" sz="1400" dirty="0" err="1" smtClean="0"/>
              <a:t>engkau</a:t>
            </a:r>
            <a:r>
              <a:rPr lang="en-US" sz="1400" dirty="0" smtClean="0"/>
              <a:t> </a:t>
            </a:r>
            <a:r>
              <a:rPr lang="en-US" sz="1400" dirty="0" err="1" smtClean="0"/>
              <a:t>panas</a:t>
            </a:r>
            <a:endParaRPr lang="en-US" sz="1400" dirty="0" smtClean="0"/>
          </a:p>
          <a:p>
            <a:pPr>
              <a:buNone/>
            </a:pPr>
            <a:r>
              <a:rPr lang="en-US" sz="1400" b="1" i="1" dirty="0" smtClean="0"/>
              <a:t>Kumpulan B	: </a:t>
            </a:r>
            <a:r>
              <a:rPr lang="en-US" sz="1400" b="1" i="1" dirty="0" err="1" smtClean="0"/>
              <a:t>Macam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mana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aku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tak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panas</a:t>
            </a:r>
            <a:r>
              <a:rPr lang="en-US" sz="1400" b="1" i="1" dirty="0" smtClean="0"/>
              <a:t>, </a:t>
            </a:r>
            <a:r>
              <a:rPr lang="en-US" sz="1400" b="1" i="1" dirty="0" err="1" smtClean="0"/>
              <a:t>matahari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masuk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kedalam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aku</a:t>
            </a:r>
            <a:endParaRPr lang="en-US" sz="1400" b="1" i="1" dirty="0" smtClean="0"/>
          </a:p>
          <a:p>
            <a:pPr>
              <a:buNone/>
            </a:pPr>
            <a:r>
              <a:rPr lang="en-US" sz="1400" dirty="0" smtClean="0"/>
              <a:t>Kumpulan A	: </a:t>
            </a:r>
            <a:r>
              <a:rPr lang="en-US" sz="1400" dirty="0" err="1" smtClean="0"/>
              <a:t>Panas</a:t>
            </a:r>
            <a:r>
              <a:rPr lang="en-US" sz="1400" dirty="0" smtClean="0"/>
              <a:t> oh </a:t>
            </a:r>
            <a:r>
              <a:rPr lang="en-US" sz="1400" dirty="0" err="1" smtClean="0"/>
              <a:t>panas</a:t>
            </a:r>
            <a:r>
              <a:rPr lang="en-US" sz="1400" dirty="0" smtClean="0"/>
              <a:t> , </a:t>
            </a:r>
            <a:r>
              <a:rPr lang="en-US" sz="1400" dirty="0" err="1" smtClean="0"/>
              <a:t>mengapa</a:t>
            </a:r>
            <a:r>
              <a:rPr lang="en-US" sz="1400" dirty="0" smtClean="0"/>
              <a:t>  </a:t>
            </a:r>
            <a:r>
              <a:rPr lang="en-US" sz="1400" dirty="0" err="1" smtClean="0"/>
              <a:t>masuk</a:t>
            </a:r>
            <a:r>
              <a:rPr lang="en-US" sz="1400" dirty="0" smtClean="0"/>
              <a:t> </a:t>
            </a:r>
            <a:r>
              <a:rPr lang="en-US" sz="1400" dirty="0" err="1" smtClean="0"/>
              <a:t>rumah</a:t>
            </a:r>
            <a:r>
              <a:rPr lang="en-US" sz="1400" dirty="0" smtClean="0"/>
              <a:t> </a:t>
            </a:r>
          </a:p>
          <a:p>
            <a:pPr>
              <a:buNone/>
            </a:pPr>
            <a:r>
              <a:rPr lang="en-US" sz="1400" b="1" i="1" dirty="0" smtClean="0"/>
              <a:t>Kumpulan B	: </a:t>
            </a:r>
            <a:r>
              <a:rPr lang="en-US" sz="1400" b="1" i="1" dirty="0" err="1" smtClean="0"/>
              <a:t>Macam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mana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aku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tak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masuk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bumbung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bagi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masuk</a:t>
            </a:r>
            <a:endParaRPr lang="en-US" sz="1400" b="1" i="1" dirty="0"/>
          </a:p>
        </p:txBody>
      </p:sp>
      <p:pic>
        <p:nvPicPr>
          <p:cNvPr id="4098" name="Picture 2" descr="C:\Documents and Settings\Redz\Local Settings\Temporary Internet Files\Content.IE5\78C9U8PY\MC900198386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457200"/>
            <a:ext cx="1143000" cy="1368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3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3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3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3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Sesi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Guru </a:t>
            </a:r>
            <a:r>
              <a:rPr lang="en-US" dirty="0" err="1" smtClean="0"/>
              <a:t>bersoal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lirik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nyanyian</a:t>
            </a:r>
            <a:r>
              <a:rPr lang="en-US" dirty="0" smtClean="0"/>
              <a:t> </a:t>
            </a:r>
            <a:r>
              <a:rPr lang="en-US" dirty="0" err="1" smtClean="0"/>
              <a:t>lagu</a:t>
            </a:r>
            <a:r>
              <a:rPr lang="en-US" dirty="0" smtClean="0"/>
              <a:t> ‘</a:t>
            </a:r>
            <a:r>
              <a:rPr lang="en-US" dirty="0" err="1" smtClean="0"/>
              <a:t>Rumah</a:t>
            </a:r>
            <a:r>
              <a:rPr lang="en-US" dirty="0" smtClean="0"/>
              <a:t> Oh </a:t>
            </a:r>
            <a:r>
              <a:rPr lang="en-US" dirty="0" err="1" smtClean="0"/>
              <a:t>Rumah</a:t>
            </a:r>
            <a:r>
              <a:rPr lang="en-US" dirty="0" smtClean="0"/>
              <a:t>’</a:t>
            </a:r>
          </a:p>
          <a:p>
            <a:endParaRPr lang="en-US" dirty="0"/>
          </a:p>
          <a:p>
            <a:r>
              <a:rPr lang="en-US" b="1" dirty="0" err="1" smtClean="0"/>
              <a:t>Soalan</a:t>
            </a:r>
            <a:r>
              <a:rPr lang="en-US" b="1" dirty="0" smtClean="0"/>
              <a:t> </a:t>
            </a:r>
          </a:p>
          <a:p>
            <a:pPr marL="514350" indent="-514350">
              <a:buAutoNum type="arabicPeriod"/>
            </a:pPr>
            <a:r>
              <a:rPr lang="en-US" b="1" dirty="0" err="1" smtClean="0"/>
              <a:t>Kenapakah</a:t>
            </a:r>
            <a:r>
              <a:rPr lang="en-US" b="1" dirty="0" smtClean="0"/>
              <a:t> </a:t>
            </a:r>
            <a:r>
              <a:rPr lang="en-US" b="1" dirty="0" err="1" smtClean="0"/>
              <a:t>rumah</a:t>
            </a:r>
            <a:r>
              <a:rPr lang="en-US" b="1" dirty="0" smtClean="0"/>
              <a:t> </a:t>
            </a:r>
            <a:r>
              <a:rPr lang="en-US" b="1" dirty="0" err="1" smtClean="0"/>
              <a:t>menjadi</a:t>
            </a:r>
            <a:r>
              <a:rPr lang="en-US" b="1" dirty="0" smtClean="0"/>
              <a:t> </a:t>
            </a:r>
            <a:r>
              <a:rPr lang="en-US" b="1" dirty="0" err="1" smtClean="0"/>
              <a:t>panas</a:t>
            </a:r>
            <a:r>
              <a:rPr lang="en-US" b="1" dirty="0" smtClean="0"/>
              <a:t>?</a:t>
            </a:r>
          </a:p>
          <a:p>
            <a:pPr marL="514350" indent="-514350">
              <a:buAutoNum type="arabicPeriod"/>
            </a:pPr>
            <a:r>
              <a:rPr lang="en-US" b="1" dirty="0" err="1" smtClean="0"/>
              <a:t>Dimanakah</a:t>
            </a:r>
            <a:r>
              <a:rPr lang="en-US" b="1" dirty="0" smtClean="0"/>
              <a:t> </a:t>
            </a:r>
            <a:r>
              <a:rPr lang="en-US" b="1" dirty="0" err="1" smtClean="0"/>
              <a:t>bahagian</a:t>
            </a:r>
            <a:r>
              <a:rPr lang="en-US" b="1" dirty="0" smtClean="0"/>
              <a:t> </a:t>
            </a:r>
            <a:r>
              <a:rPr lang="en-US" b="1" dirty="0" err="1" smtClean="0"/>
              <a:t>rumah</a:t>
            </a:r>
            <a:r>
              <a:rPr lang="en-US" b="1" dirty="0" smtClean="0"/>
              <a:t> yang </a:t>
            </a:r>
            <a:r>
              <a:rPr lang="en-US" b="1" dirty="0" err="1" smtClean="0"/>
              <a:t>menerima</a:t>
            </a:r>
            <a:r>
              <a:rPr lang="en-US" b="1" dirty="0" smtClean="0"/>
              <a:t> paling </a:t>
            </a:r>
            <a:r>
              <a:rPr lang="en-US" b="1" dirty="0" err="1" smtClean="0"/>
              <a:t>banyak</a:t>
            </a:r>
            <a:r>
              <a:rPr lang="en-US" b="1" dirty="0" smtClean="0"/>
              <a:t> </a:t>
            </a:r>
            <a:r>
              <a:rPr lang="en-US" b="1" dirty="0" err="1" smtClean="0"/>
              <a:t>cahaya</a:t>
            </a:r>
            <a:r>
              <a:rPr lang="en-US" b="1" dirty="0" smtClean="0"/>
              <a:t> </a:t>
            </a:r>
            <a:r>
              <a:rPr lang="en-US" b="1" dirty="0" err="1" smtClean="0"/>
              <a:t>matahari</a:t>
            </a:r>
            <a:r>
              <a:rPr lang="en-US" b="1" dirty="0" smtClean="0"/>
              <a:t>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Guru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peneguhan</a:t>
            </a:r>
            <a:r>
              <a:rPr lang="en-US" dirty="0" smtClean="0"/>
              <a:t> </a:t>
            </a:r>
            <a:r>
              <a:rPr lang="en-US" dirty="0" err="1" smtClean="0"/>
              <a:t>bahawa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 </a:t>
            </a:r>
            <a:r>
              <a:rPr lang="en-US" dirty="0" err="1" smtClean="0"/>
              <a:t>matahari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memasuki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dinding</a:t>
            </a:r>
            <a:r>
              <a:rPr lang="en-US" dirty="0" smtClean="0"/>
              <a:t>, </a:t>
            </a:r>
            <a:r>
              <a:rPr lang="en-US" dirty="0" err="1" smtClean="0"/>
              <a:t>tingkap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bumbung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mengurangkan</a:t>
            </a:r>
            <a:r>
              <a:rPr lang="en-US" dirty="0" smtClean="0"/>
              <a:t> </a:t>
            </a:r>
            <a:r>
              <a:rPr lang="en-US" dirty="0" err="1" smtClean="0"/>
              <a:t>keselesaan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Aktiviti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Penerangan</a:t>
            </a:r>
            <a:r>
              <a:rPr lang="en-US" dirty="0" smtClean="0"/>
              <a:t> guru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Cekap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sambil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model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Cekap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endParaRPr lang="en-US" dirty="0" smtClean="0"/>
          </a:p>
          <a:p>
            <a:r>
              <a:rPr lang="en-US" dirty="0" err="1" smtClean="0"/>
              <a:t>Murid</a:t>
            </a:r>
            <a:r>
              <a:rPr lang="en-US" dirty="0" smtClean="0"/>
              <a:t> </a:t>
            </a:r>
            <a:r>
              <a:rPr lang="en-US" dirty="0" err="1" smtClean="0"/>
              <a:t>diagihkan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Mengedarkan</a:t>
            </a:r>
            <a:r>
              <a:rPr lang="en-US" dirty="0" smtClean="0"/>
              <a:t> </a:t>
            </a:r>
            <a:r>
              <a:rPr lang="en-US" dirty="0" err="1" smtClean="0"/>
              <a:t>kad</a:t>
            </a:r>
            <a:r>
              <a:rPr lang="en-US" dirty="0" smtClean="0"/>
              <a:t> </a:t>
            </a:r>
            <a:r>
              <a:rPr lang="en-US" dirty="0" err="1" smtClean="0"/>
              <a:t>arahan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perlaksanaan</a:t>
            </a:r>
            <a:r>
              <a:rPr lang="en-US" dirty="0" smtClean="0"/>
              <a:t> </a:t>
            </a:r>
            <a:r>
              <a:rPr lang="en-US" dirty="0" err="1" smtClean="0"/>
              <a:t>aktiviti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122" name="Picture 2" descr="C:\Documents and Settings\Redz\Local Settings\Temporary Internet Files\Content.IE5\2M6EF9RV\MP900443759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3886200"/>
            <a:ext cx="3124200" cy="2343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185</TotalTime>
  <Words>314</Words>
  <Application>Microsoft Office PowerPoint</Application>
  <PresentationFormat>On-screen Show (4:3)</PresentationFormat>
  <Paragraphs>99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  KUMPULAN KAJIAN TEMPATAN  (KOKURIKULUM)</vt:lpstr>
      <vt:lpstr>RANCANGAN PENGAJARAN AKTIVITI KOKURIKULUM</vt:lpstr>
      <vt:lpstr>AKTIVITI</vt:lpstr>
      <vt:lpstr>Bahan </vt:lpstr>
      <vt:lpstr>Hasil Pembelajaran</vt:lpstr>
      <vt:lpstr>Set Induksi</vt:lpstr>
      <vt:lpstr>Rumah Oh Rumah</vt:lpstr>
      <vt:lpstr>Sesi Soal Jawab</vt:lpstr>
      <vt:lpstr>Aktiviti 1</vt:lpstr>
      <vt:lpstr>Rangka Model</vt:lpstr>
      <vt:lpstr>Aktiviti 2</vt:lpstr>
      <vt:lpstr>Aktiviti 3</vt:lpstr>
      <vt:lpstr>Penutupan </vt:lpstr>
      <vt:lpstr>Slide 14</vt:lpstr>
    </vt:vector>
  </TitlesOfParts>
  <Company>ZaraGroup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RANCANGAN PENGAJARAN AKTIVITI KO-KURIKULUM</dc:title>
  <dc:creator>Redz</dc:creator>
  <cp:lastModifiedBy>Redz</cp:lastModifiedBy>
  <cp:revision>20</cp:revision>
  <dcterms:created xsi:type="dcterms:W3CDTF">2010-10-27T00:59:25Z</dcterms:created>
  <dcterms:modified xsi:type="dcterms:W3CDTF">2010-10-27T04:04:25Z</dcterms:modified>
</cp:coreProperties>
</file>